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89" r:id="rId2"/>
    <p:sldMasterId id="2147483673" r:id="rId3"/>
  </p:sldMasterIdLst>
  <p:notesMasterIdLst>
    <p:notesMasterId r:id="rId50"/>
  </p:notesMasterIdLst>
  <p:sldIdLst>
    <p:sldId id="348" r:id="rId4"/>
    <p:sldId id="343" r:id="rId5"/>
    <p:sldId id="367" r:id="rId6"/>
    <p:sldId id="259" r:id="rId7"/>
    <p:sldId id="300" r:id="rId8"/>
    <p:sldId id="352" r:id="rId9"/>
    <p:sldId id="380" r:id="rId10"/>
    <p:sldId id="368" r:id="rId11"/>
    <p:sldId id="319" r:id="rId12"/>
    <p:sldId id="374" r:id="rId13"/>
    <p:sldId id="375" r:id="rId14"/>
    <p:sldId id="376" r:id="rId15"/>
    <p:sldId id="377" r:id="rId16"/>
    <p:sldId id="378" r:id="rId17"/>
    <p:sldId id="379" r:id="rId18"/>
    <p:sldId id="369" r:id="rId19"/>
    <p:sldId id="353" r:id="rId20"/>
    <p:sldId id="354" r:id="rId21"/>
    <p:sldId id="355" r:id="rId22"/>
    <p:sldId id="356" r:id="rId23"/>
    <p:sldId id="370" r:id="rId24"/>
    <p:sldId id="357" r:id="rId25"/>
    <p:sldId id="358" r:id="rId26"/>
    <p:sldId id="381" r:id="rId27"/>
    <p:sldId id="382" r:id="rId28"/>
    <p:sldId id="333" r:id="rId29"/>
    <p:sldId id="326" r:id="rId30"/>
    <p:sldId id="383" r:id="rId31"/>
    <p:sldId id="384" r:id="rId32"/>
    <p:sldId id="385" r:id="rId33"/>
    <p:sldId id="386" r:id="rId34"/>
    <p:sldId id="387" r:id="rId35"/>
    <p:sldId id="388" r:id="rId36"/>
    <p:sldId id="389" r:id="rId37"/>
    <p:sldId id="325" r:id="rId38"/>
    <p:sldId id="360" r:id="rId39"/>
    <p:sldId id="362" r:id="rId40"/>
    <p:sldId id="364" r:id="rId41"/>
    <p:sldId id="390" r:id="rId42"/>
    <p:sldId id="391" r:id="rId43"/>
    <p:sldId id="392" r:id="rId44"/>
    <p:sldId id="365" r:id="rId45"/>
    <p:sldId id="366" r:id="rId46"/>
    <p:sldId id="371" r:id="rId47"/>
    <p:sldId id="373" r:id="rId48"/>
    <p:sldId id="346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4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0456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453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28509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0626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389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142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0FD6E558-70C1-49DB-B2A9-F222CB0FCF94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413935" y="1007581"/>
            <a:ext cx="4272015" cy="4842837"/>
          </a:xfrm>
          <a:custGeom>
            <a:avLst/>
            <a:gdLst>
              <a:gd name="connsiteX0" fmla="*/ 2353734 w 4272015"/>
              <a:gd name="connsiteY0" fmla="*/ 0 h 4842837"/>
              <a:gd name="connsiteX1" fmla="*/ 3850928 w 4272015"/>
              <a:gd name="connsiteY1" fmla="*/ 537479 h 4842837"/>
              <a:gd name="connsiteX2" fmla="*/ 3857149 w 4272015"/>
              <a:gd name="connsiteY2" fmla="*/ 543133 h 4842837"/>
              <a:gd name="connsiteX3" fmla="*/ 3591153 w 4272015"/>
              <a:gd name="connsiteY3" fmla="*/ 834148 h 4842837"/>
              <a:gd name="connsiteX4" fmla="*/ 3734536 w 4272015"/>
              <a:gd name="connsiteY4" fmla="*/ 991910 h 4842837"/>
              <a:gd name="connsiteX5" fmla="*/ 4272015 w 4272015"/>
              <a:gd name="connsiteY5" fmla="*/ 2489103 h 4842837"/>
              <a:gd name="connsiteX6" fmla="*/ 1918281 w 4272015"/>
              <a:gd name="connsiteY6" fmla="*/ 4842837 h 4842837"/>
              <a:gd name="connsiteX7" fmla="*/ 421087 w 4272015"/>
              <a:gd name="connsiteY7" fmla="*/ 4305358 h 4842837"/>
              <a:gd name="connsiteX8" fmla="*/ 414866 w 4272015"/>
              <a:gd name="connsiteY8" fmla="*/ 4299704 h 4842837"/>
              <a:gd name="connsiteX9" fmla="*/ 680863 w 4272015"/>
              <a:gd name="connsiteY9" fmla="*/ 4008689 h 4842837"/>
              <a:gd name="connsiteX10" fmla="*/ 537479 w 4272015"/>
              <a:gd name="connsiteY10" fmla="*/ 3850927 h 4842837"/>
              <a:gd name="connsiteX11" fmla="*/ 0 w 4272015"/>
              <a:gd name="connsiteY11" fmla="*/ 2353734 h 4842837"/>
              <a:gd name="connsiteX12" fmla="*/ 2353734 w 4272015"/>
              <a:gd name="connsiteY12" fmla="*/ 0 h 484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72015" h="4842837">
                <a:moveTo>
                  <a:pt x="2353734" y="0"/>
                </a:moveTo>
                <a:cubicBezTo>
                  <a:pt x="2922454" y="0"/>
                  <a:pt x="3444064" y="201705"/>
                  <a:pt x="3850928" y="537479"/>
                </a:cubicBezTo>
                <a:lnTo>
                  <a:pt x="3857149" y="543133"/>
                </a:lnTo>
                <a:lnTo>
                  <a:pt x="3591153" y="834148"/>
                </a:lnTo>
                <a:lnTo>
                  <a:pt x="3734536" y="991910"/>
                </a:lnTo>
                <a:cubicBezTo>
                  <a:pt x="4070310" y="1398774"/>
                  <a:pt x="4272015" y="1920383"/>
                  <a:pt x="4272015" y="2489103"/>
                </a:cubicBezTo>
                <a:cubicBezTo>
                  <a:pt x="4272015" y="3789034"/>
                  <a:pt x="3218212" y="4842837"/>
                  <a:pt x="1918281" y="4842837"/>
                </a:cubicBezTo>
                <a:cubicBezTo>
                  <a:pt x="1349561" y="4842837"/>
                  <a:pt x="827951" y="4641132"/>
                  <a:pt x="421087" y="4305358"/>
                </a:cubicBezTo>
                <a:lnTo>
                  <a:pt x="414866" y="4299704"/>
                </a:lnTo>
                <a:lnTo>
                  <a:pt x="680863" y="4008689"/>
                </a:lnTo>
                <a:lnTo>
                  <a:pt x="537479" y="3850927"/>
                </a:lnTo>
                <a:cubicBezTo>
                  <a:pt x="201705" y="3444063"/>
                  <a:pt x="0" y="2922454"/>
                  <a:pt x="0" y="2353734"/>
                </a:cubicBezTo>
                <a:cubicBezTo>
                  <a:pt x="0" y="1053803"/>
                  <a:pt x="1053803" y="0"/>
                  <a:pt x="235373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618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2670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820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6271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2955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8572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74CE74-C39C-44A5-87F7-5BC456C21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7CBF-C077-4C57-A072-5C11C08A755E}" type="datetimeFigureOut">
              <a:rPr lang="en-ID" smtClean="0"/>
              <a:t>06/01/2022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585CFF-824A-4A6B-9169-AA5E92ADB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D8597-F217-4A4A-BF7E-8E37C29F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BE26-6816-4DDF-B09D-372D03DEE2E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35833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9254204-7576-4E7F-BCC2-47087CDF8998}"/>
              </a:ext>
            </a:extLst>
          </p:cNvPr>
          <p:cNvSpPr/>
          <p:nvPr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5877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6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316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76" r:id="rId3"/>
    <p:sldLayoutId id="2147483691" r:id="rId4"/>
    <p:sldLayoutId id="2147483682" r:id="rId5"/>
    <p:sldLayoutId id="2147483692" r:id="rId6"/>
    <p:sldLayoutId id="2147483693" r:id="rId7"/>
    <p:sldLayoutId id="2147483695" r:id="rId8"/>
    <p:sldLayoutId id="2147483694" r:id="rId9"/>
    <p:sldLayoutId id="2147483696" r:id="rId10"/>
    <p:sldLayoutId id="2147483697" r:id="rId11"/>
    <p:sldLayoutId id="2147483698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6690625" y="2767280"/>
            <a:ext cx="5501375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D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KEBIJAKAN PENYUSUNAN SKP </a:t>
            </a:r>
            <a:br>
              <a:rPr lang="en-ID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D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SESUAI PP NO 30 TAHUN 2019 DAN</a:t>
            </a:r>
          </a:p>
          <a:p>
            <a:pPr algn="ctr"/>
            <a:r>
              <a:rPr lang="en-ID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PERMENPANRB NO 8 TAHUN 2021</a:t>
            </a:r>
            <a:br>
              <a:rPr lang="en-ID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D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LINGKUNGAN KEMENDIKBUDRISTEK</a:t>
            </a:r>
            <a:endParaRPr lang="en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6792326" y="5559528"/>
            <a:ext cx="550130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BIRO SUMBER DAYA MANUSIA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SETJEN KEMENDIKBUD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 2021</a:t>
            </a:r>
            <a:endParaRPr lang="en-ID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C123889-56C1-4914-828B-29FD6296FAC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197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299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8D6579FB-80AA-4EBF-AE14-BA4BC4C2CF12}"/>
              </a:ext>
            </a:extLst>
          </p:cNvPr>
          <p:cNvSpPr txBox="1"/>
          <p:nvPr/>
        </p:nvSpPr>
        <p:spPr>
          <a:xfrm>
            <a:off x="432735" y="531376"/>
            <a:ext cx="2893939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Agenda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0E51CCA-4FDE-43A6-AB2C-5AECD26FF2DD}"/>
              </a:ext>
            </a:extLst>
          </p:cNvPr>
          <p:cNvGrpSpPr/>
          <p:nvPr/>
        </p:nvGrpSpPr>
        <p:grpSpPr>
          <a:xfrm>
            <a:off x="7139688" y="636813"/>
            <a:ext cx="4364350" cy="1015663"/>
            <a:chOff x="7418359" y="794519"/>
            <a:chExt cx="4364350" cy="101566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747192-221C-428D-A887-46B73ADD638D}"/>
                </a:ext>
              </a:extLst>
            </p:cNvPr>
            <p:cNvSpPr txBox="1"/>
            <p:nvPr/>
          </p:nvSpPr>
          <p:spPr>
            <a:xfrm>
              <a:off x="7418359" y="864492"/>
              <a:ext cx="3751443" cy="92333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err="1">
                  <a:solidFill>
                    <a:schemeClr val="accent1"/>
                  </a:solidFill>
                  <a:cs typeface="Arial" pitchFamily="34" charset="0"/>
                </a:rPr>
                <a:t>Sistem</a:t>
              </a:r>
              <a:r>
                <a:rPr lang="en-US" altLang="ko-KR" sz="2700" b="1" dirty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r>
                <a:rPr lang="en-US" altLang="ko-KR" sz="2700" b="1" dirty="0" err="1">
                  <a:solidFill>
                    <a:schemeClr val="accent1"/>
                  </a:solidFill>
                  <a:cs typeface="Arial" pitchFamily="34" charset="0"/>
                </a:rPr>
                <a:t>Manajemen</a:t>
              </a:r>
              <a:r>
                <a:rPr lang="en-US" altLang="ko-KR" sz="2700" b="1" dirty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r>
                <a:rPr lang="en-US" altLang="ko-KR" sz="2700" b="1" dirty="0" err="1">
                  <a:solidFill>
                    <a:schemeClr val="accent1"/>
                  </a:solidFill>
                  <a:cs typeface="Arial" pitchFamily="34" charset="0"/>
                </a:rPr>
                <a:t>Kinerja</a:t>
              </a:r>
              <a:r>
                <a:rPr lang="en-US" altLang="ko-KR" sz="2700" b="1" dirty="0">
                  <a:solidFill>
                    <a:schemeClr val="accent1"/>
                  </a:solidFill>
                  <a:cs typeface="Arial" pitchFamily="34" charset="0"/>
                </a:rPr>
                <a:t> PNS</a:t>
              </a:r>
              <a:endParaRPr lang="ko-KR" altLang="en-US" sz="27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6E3690-88CE-40ED-A48E-C0F118702FF5}"/>
                </a:ext>
              </a:extLst>
            </p:cNvPr>
            <p:cNvSpPr txBox="1"/>
            <p:nvPr/>
          </p:nvSpPr>
          <p:spPr>
            <a:xfrm>
              <a:off x="10521739" y="794519"/>
              <a:ext cx="1260970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alpha val="20000"/>
                    </a:schemeClr>
                  </a:solidFill>
                  <a:cs typeface="Arial" pitchFamily="34" charset="0"/>
                </a:rPr>
                <a:t>01</a:t>
              </a:r>
              <a:endParaRPr lang="ko-KR" altLang="en-US" sz="6000" b="1" dirty="0">
                <a:solidFill>
                  <a:schemeClr val="tx1">
                    <a:alpha val="20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6BAEE9-A2FB-4A66-8517-DEF4A8B9FDE7}"/>
              </a:ext>
            </a:extLst>
          </p:cNvPr>
          <p:cNvGrpSpPr/>
          <p:nvPr/>
        </p:nvGrpSpPr>
        <p:grpSpPr>
          <a:xfrm>
            <a:off x="7139688" y="2023254"/>
            <a:ext cx="4364350" cy="1015663"/>
            <a:chOff x="7418359" y="2011683"/>
            <a:chExt cx="4364350" cy="101566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6C6E048-054B-4C1A-874F-E0C8D99A82E3}"/>
                </a:ext>
              </a:extLst>
            </p:cNvPr>
            <p:cNvSpPr txBox="1"/>
            <p:nvPr/>
          </p:nvSpPr>
          <p:spPr>
            <a:xfrm>
              <a:off x="7418359" y="2302178"/>
              <a:ext cx="3751443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err="1">
                  <a:solidFill>
                    <a:schemeClr val="accent2"/>
                  </a:solidFill>
                  <a:cs typeface="Arial" pitchFamily="34" charset="0"/>
                </a:rPr>
                <a:t>Transformasi</a:t>
              </a:r>
              <a:r>
                <a:rPr lang="en-US" altLang="ko-KR" sz="2700" b="1" dirty="0">
                  <a:solidFill>
                    <a:schemeClr val="accent2"/>
                  </a:solidFill>
                  <a:cs typeface="Arial" pitchFamily="34" charset="0"/>
                </a:rPr>
                <a:t> SKP</a:t>
              </a:r>
              <a:endParaRPr lang="ko-KR" altLang="en-US" sz="27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3C4D93A-2525-4BD2-979B-33469CDA4ED1}"/>
                </a:ext>
              </a:extLst>
            </p:cNvPr>
            <p:cNvSpPr txBox="1"/>
            <p:nvPr/>
          </p:nvSpPr>
          <p:spPr>
            <a:xfrm>
              <a:off x="10521739" y="2011683"/>
              <a:ext cx="1260970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alpha val="20000"/>
                    </a:schemeClr>
                  </a:solidFill>
                  <a:cs typeface="Arial" pitchFamily="34" charset="0"/>
                </a:rPr>
                <a:t>02</a:t>
              </a:r>
              <a:endParaRPr lang="ko-KR" altLang="en-US" sz="6000" b="1" dirty="0">
                <a:solidFill>
                  <a:schemeClr val="tx1">
                    <a:alpha val="20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3373101-8740-486F-9914-C99066E51CD3}"/>
              </a:ext>
            </a:extLst>
          </p:cNvPr>
          <p:cNvGrpSpPr/>
          <p:nvPr/>
        </p:nvGrpSpPr>
        <p:grpSpPr>
          <a:xfrm>
            <a:off x="7122110" y="3409695"/>
            <a:ext cx="4381928" cy="1015663"/>
            <a:chOff x="7400781" y="3228847"/>
            <a:chExt cx="4381928" cy="10156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994A1C0-D05D-4BAF-B441-695EB1930C78}"/>
                </a:ext>
              </a:extLst>
            </p:cNvPr>
            <p:cNvSpPr txBox="1"/>
            <p:nvPr/>
          </p:nvSpPr>
          <p:spPr>
            <a:xfrm>
              <a:off x="7400781" y="3519342"/>
              <a:ext cx="3751443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err="1">
                  <a:solidFill>
                    <a:schemeClr val="accent3"/>
                  </a:solidFill>
                  <a:cs typeface="Arial" pitchFamily="34" charset="0"/>
                </a:rPr>
                <a:t>Penyusunan</a:t>
              </a:r>
              <a:r>
                <a:rPr lang="en-US" altLang="ko-KR" sz="2700" b="1" dirty="0">
                  <a:solidFill>
                    <a:schemeClr val="accent3"/>
                  </a:solidFill>
                  <a:cs typeface="Arial" pitchFamily="34" charset="0"/>
                </a:rPr>
                <a:t> SKP</a:t>
              </a:r>
              <a:endParaRPr lang="ko-KR" altLang="en-US" sz="27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A6ABBE2-06B4-4738-ADDE-C87E486C457D}"/>
                </a:ext>
              </a:extLst>
            </p:cNvPr>
            <p:cNvSpPr txBox="1"/>
            <p:nvPr/>
          </p:nvSpPr>
          <p:spPr>
            <a:xfrm>
              <a:off x="10521739" y="3228847"/>
              <a:ext cx="1260970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alpha val="20000"/>
                    </a:schemeClr>
                  </a:solidFill>
                  <a:cs typeface="Arial" pitchFamily="34" charset="0"/>
                </a:rPr>
                <a:t>03</a:t>
              </a:r>
              <a:endParaRPr lang="ko-KR" altLang="en-US" sz="6000" b="1" dirty="0">
                <a:solidFill>
                  <a:schemeClr val="tx1">
                    <a:alpha val="20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05806A6-BAEC-4172-A20C-10C559D86D88}"/>
              </a:ext>
            </a:extLst>
          </p:cNvPr>
          <p:cNvGrpSpPr/>
          <p:nvPr/>
        </p:nvGrpSpPr>
        <p:grpSpPr>
          <a:xfrm>
            <a:off x="5153823" y="4796137"/>
            <a:ext cx="6367793" cy="1015663"/>
            <a:chOff x="6873321" y="4446010"/>
            <a:chExt cx="4909388" cy="101566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F802F6E-1C52-43D8-BD57-D67219AF7B2E}"/>
                </a:ext>
              </a:extLst>
            </p:cNvPr>
            <p:cNvSpPr txBox="1"/>
            <p:nvPr/>
          </p:nvSpPr>
          <p:spPr>
            <a:xfrm>
              <a:off x="6873321" y="4505759"/>
              <a:ext cx="4216951" cy="92333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 err="1">
                  <a:solidFill>
                    <a:schemeClr val="accent4"/>
                  </a:solidFill>
                  <a:cs typeface="Arial" pitchFamily="34" charset="0"/>
                </a:rPr>
                <a:t>Kebijakan</a:t>
              </a:r>
              <a:r>
                <a:rPr lang="en-US" altLang="ko-KR" sz="2700" b="1" dirty="0">
                  <a:solidFill>
                    <a:schemeClr val="accent4"/>
                  </a:solidFill>
                  <a:cs typeface="Arial" pitchFamily="34" charset="0"/>
                </a:rPr>
                <a:t> SKP di </a:t>
              </a:r>
              <a:r>
                <a:rPr lang="en-US" altLang="ko-KR" sz="2700" b="1" dirty="0" err="1">
                  <a:solidFill>
                    <a:schemeClr val="accent4"/>
                  </a:solidFill>
                  <a:cs typeface="Arial" pitchFamily="34" charset="0"/>
                </a:rPr>
                <a:t>Lingkungan</a:t>
              </a:r>
              <a:r>
                <a:rPr lang="en-US" altLang="ko-KR" sz="2700" b="1" dirty="0">
                  <a:solidFill>
                    <a:schemeClr val="accent4"/>
                  </a:solidFill>
                  <a:cs typeface="Arial" pitchFamily="34" charset="0"/>
                </a:rPr>
                <a:t> </a:t>
              </a:r>
              <a:r>
                <a:rPr lang="en-US" altLang="ko-KR" sz="2700" b="1" dirty="0" err="1">
                  <a:solidFill>
                    <a:schemeClr val="accent4"/>
                  </a:solidFill>
                  <a:cs typeface="Arial" pitchFamily="34" charset="0"/>
                </a:rPr>
                <a:t>Kemendikbudristek</a:t>
              </a:r>
              <a:endParaRPr lang="ko-KR" altLang="en-US" sz="27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6A237E7-011B-4D16-A6DD-E263323D52B6}"/>
                </a:ext>
              </a:extLst>
            </p:cNvPr>
            <p:cNvSpPr txBox="1"/>
            <p:nvPr/>
          </p:nvSpPr>
          <p:spPr>
            <a:xfrm>
              <a:off x="10521739" y="4446010"/>
              <a:ext cx="1260970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alpha val="20000"/>
                    </a:schemeClr>
                  </a:solidFill>
                  <a:cs typeface="Arial" pitchFamily="34" charset="0"/>
                </a:rPr>
                <a:t>04</a:t>
              </a:r>
              <a:endParaRPr lang="ko-KR" altLang="en-US" sz="6000" b="1" dirty="0">
                <a:solidFill>
                  <a:schemeClr val="tx1">
                    <a:alpha val="20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815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6690625" y="2890390"/>
            <a:ext cx="5501375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PNS</a:t>
            </a:r>
            <a:endParaRPr lang="en-ID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C123889-56C1-4914-828B-29FD6296FAC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919" y="127414"/>
            <a:ext cx="962025" cy="6801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979FCF-4230-47A7-858A-BA50D98F683A}"/>
              </a:ext>
            </a:extLst>
          </p:cNvPr>
          <p:cNvSpPr txBox="1"/>
          <p:nvPr/>
        </p:nvSpPr>
        <p:spPr>
          <a:xfrm>
            <a:off x="8465639" y="1787518"/>
            <a:ext cx="1260970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tx1">
                    <a:alpha val="20000"/>
                  </a:schemeClr>
                </a:solidFill>
                <a:cs typeface="Arial" pitchFamily="34" charset="0"/>
              </a:rPr>
              <a:t>01</a:t>
            </a:r>
            <a:endParaRPr lang="ko-KR" altLang="en-US" sz="6000" b="1" dirty="0">
              <a:solidFill>
                <a:schemeClr val="tx1">
                  <a:alpha val="20000"/>
                </a:schemeClr>
              </a:solidFill>
              <a:cs typeface="Arial" pitchFamily="34" charset="0"/>
            </a:endParaRPr>
          </a:p>
        </p:txBody>
      </p:sp>
      <p:pic>
        <p:nvPicPr>
          <p:cNvPr id="9" name="Picture Placeholder 3">
            <a:extLst>
              <a:ext uri="{FF2B5EF4-FFF2-40B4-BE49-F238E27FC236}">
                <a16:creationId xmlns:a16="http://schemas.microsoft.com/office/drawing/2014/main" id="{D76B2893-89CB-4043-9709-FD0C6CAE1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7" r="16567"/>
          <a:stretch>
            <a:fillRect/>
          </a:stretch>
        </p:blipFill>
        <p:spPr>
          <a:xfrm>
            <a:off x="1491916" y="-2165"/>
            <a:ext cx="4303643" cy="686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15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634" y="924766"/>
            <a:ext cx="11573197" cy="724247"/>
          </a:xfrm>
        </p:spPr>
        <p:txBody>
          <a:bodyPr/>
          <a:lstStyle/>
          <a:p>
            <a:r>
              <a:rPr lang="en-US" sz="4000" dirty="0" err="1"/>
              <a:t>Reformasi</a:t>
            </a:r>
            <a:r>
              <a:rPr lang="en-US" sz="4000" dirty="0"/>
              <a:t> </a:t>
            </a:r>
            <a:r>
              <a:rPr lang="en-US" sz="4000" dirty="0" err="1"/>
              <a:t>Manajemen</a:t>
            </a:r>
            <a:r>
              <a:rPr lang="en-US" sz="4000" dirty="0"/>
              <a:t> </a:t>
            </a:r>
            <a:r>
              <a:rPr lang="en-US" sz="4000" dirty="0" err="1"/>
              <a:t>Kinerja</a:t>
            </a:r>
            <a:r>
              <a:rPr lang="en-US" sz="4000" dirty="0"/>
              <a:t> </a:t>
            </a:r>
            <a:r>
              <a:rPr lang="en-US" sz="4000" dirty="0" err="1"/>
              <a:t>Pegawai</a:t>
            </a:r>
            <a:endParaRPr lang="en-US" sz="4000" dirty="0"/>
          </a:p>
        </p:txBody>
      </p:sp>
      <p:sp>
        <p:nvSpPr>
          <p:cNvPr id="4" name="사각형: 둥근 위쪽 모서리 34">
            <a:extLst>
              <a:ext uri="{FF2B5EF4-FFF2-40B4-BE49-F238E27FC236}">
                <a16:creationId xmlns:a16="http://schemas.microsoft.com/office/drawing/2014/main" id="{7EB414FE-9C61-4F44-BAC8-B46DF4D3DE4C}"/>
              </a:ext>
            </a:extLst>
          </p:cNvPr>
          <p:cNvSpPr/>
          <p:nvPr/>
        </p:nvSpPr>
        <p:spPr>
          <a:xfrm rot="16200000">
            <a:off x="1518503" y="2648335"/>
            <a:ext cx="874800" cy="2624270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ight Arrow 6">
            <a:extLst>
              <a:ext uri="{FF2B5EF4-FFF2-40B4-BE49-F238E27FC236}">
                <a16:creationId xmlns:a16="http://schemas.microsoft.com/office/drawing/2014/main" id="{D4BE351C-C6A3-4679-BB85-1C041CAE0E79}"/>
              </a:ext>
            </a:extLst>
          </p:cNvPr>
          <p:cNvSpPr/>
          <p:nvPr/>
        </p:nvSpPr>
        <p:spPr>
          <a:xfrm>
            <a:off x="8246602" y="3090133"/>
            <a:ext cx="2993883" cy="1745697"/>
          </a:xfrm>
          <a:prstGeom prst="rightArrow">
            <a:avLst>
              <a:gd name="adj1" fmla="val 50000"/>
              <a:gd name="adj2" fmla="val 4953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DA5ACB-2571-42A0-9471-755382D11951}"/>
              </a:ext>
            </a:extLst>
          </p:cNvPr>
          <p:cNvSpPr/>
          <p:nvPr/>
        </p:nvSpPr>
        <p:spPr>
          <a:xfrm>
            <a:off x="5769707" y="3523069"/>
            <a:ext cx="2483778" cy="8728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EF6EB3-0F48-40D9-A803-13C454138954}"/>
              </a:ext>
            </a:extLst>
          </p:cNvPr>
          <p:cNvSpPr/>
          <p:nvPr/>
        </p:nvSpPr>
        <p:spPr>
          <a:xfrm>
            <a:off x="3268039" y="3522373"/>
            <a:ext cx="2508550" cy="8728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직사각형 113">
            <a:extLst>
              <a:ext uri="{FF2B5EF4-FFF2-40B4-BE49-F238E27FC236}">
                <a16:creationId xmlns:a16="http://schemas.microsoft.com/office/drawing/2014/main" id="{2B27D56F-BF5F-43EB-90EB-66EF1DBB5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6582" y="3735307"/>
            <a:ext cx="18631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charset="0"/>
              </a:rPr>
              <a:t>PP 46/2011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16" name="직사각형 113">
            <a:extLst>
              <a:ext uri="{FF2B5EF4-FFF2-40B4-BE49-F238E27FC236}">
                <a16:creationId xmlns:a16="http://schemas.microsoft.com/office/drawing/2014/main" id="{3BF22086-867B-4FC4-A5E1-FDA46392E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367" y="3773207"/>
            <a:ext cx="19192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charset="0"/>
              </a:rPr>
              <a:t>PP 30/2019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20" name="직사각형 113">
            <a:extLst>
              <a:ext uri="{FF2B5EF4-FFF2-40B4-BE49-F238E27FC236}">
                <a16:creationId xmlns:a16="http://schemas.microsoft.com/office/drawing/2014/main" id="{54A453D1-F724-4922-AC5D-201BB1986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940" y="3773207"/>
            <a:ext cx="18480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charset="0"/>
              </a:rPr>
              <a:t>PP 10/1979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22" name="직사각형 113">
            <a:extLst>
              <a:ext uri="{FF2B5EF4-FFF2-40B4-BE49-F238E27FC236}">
                <a16:creationId xmlns:a16="http://schemas.microsoft.com/office/drawing/2014/main" id="{1EB5A88A-97D0-4386-976A-3D6E33057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900" y="3750696"/>
            <a:ext cx="14293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b="1" dirty="0">
                <a:solidFill>
                  <a:schemeClr val="bg1"/>
                </a:solidFill>
                <a:cs typeface="Arial" charset="0"/>
              </a:rPr>
              <a:t>PP 10/1952</a:t>
            </a:r>
            <a:endParaRPr lang="ko-KR" altLang="en-US" dirty="0">
              <a:solidFill>
                <a:schemeClr val="bg1"/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42EEEBF-5D7E-41DA-B2B3-7818D3F4EC9E}"/>
              </a:ext>
            </a:extLst>
          </p:cNvPr>
          <p:cNvGrpSpPr/>
          <p:nvPr/>
        </p:nvGrpSpPr>
        <p:grpSpPr>
          <a:xfrm>
            <a:off x="883529" y="4524465"/>
            <a:ext cx="2624270" cy="674977"/>
            <a:chOff x="1987234" y="4162335"/>
            <a:chExt cx="2380861" cy="67497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5526F09-F985-462A-8656-48F3AA06F85F}"/>
                </a:ext>
              </a:extLst>
            </p:cNvPr>
            <p:cNvSpPr txBox="1"/>
            <p:nvPr/>
          </p:nvSpPr>
          <p:spPr>
            <a:xfrm>
              <a:off x="2004346" y="4560313"/>
              <a:ext cx="23466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B5056F8-EEAB-484A-817A-BB741AA856D3}"/>
                </a:ext>
              </a:extLst>
            </p:cNvPr>
            <p:cNvSpPr txBox="1"/>
            <p:nvPr/>
          </p:nvSpPr>
          <p:spPr>
            <a:xfrm>
              <a:off x="1987234" y="4162335"/>
              <a:ext cx="23808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Daftar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Pernyataan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Kecakapan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Pegawai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Negeri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152F87E-3D96-48B7-9936-F81748554CC9}"/>
              </a:ext>
            </a:extLst>
          </p:cNvPr>
          <p:cNvGrpSpPr/>
          <p:nvPr/>
        </p:nvGrpSpPr>
        <p:grpSpPr>
          <a:xfrm>
            <a:off x="3231318" y="4520990"/>
            <a:ext cx="2374520" cy="906431"/>
            <a:chOff x="1869481" y="3794147"/>
            <a:chExt cx="2440184" cy="90643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C8409F6-F0F1-4F0C-A259-18B05B7DA8A5}"/>
                </a:ext>
              </a:extLst>
            </p:cNvPr>
            <p:cNvSpPr txBox="1"/>
            <p:nvPr/>
          </p:nvSpPr>
          <p:spPr>
            <a:xfrm>
              <a:off x="1869481" y="3794147"/>
              <a:ext cx="2440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Penilaian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Pelaksanaan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Pekerjaan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PNS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D8ED820-D3F7-4154-8E1D-54400B5ABBA6}"/>
                </a:ext>
              </a:extLst>
            </p:cNvPr>
            <p:cNvSpPr txBox="1"/>
            <p:nvPr/>
          </p:nvSpPr>
          <p:spPr>
            <a:xfrm>
              <a:off x="1869481" y="4238913"/>
              <a:ext cx="23808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DP3</a:t>
              </a:r>
            </a:p>
            <a:p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7C7987B-76D6-4B58-B71D-18D4DA5C2984}"/>
              </a:ext>
            </a:extLst>
          </p:cNvPr>
          <p:cNvGrpSpPr/>
          <p:nvPr/>
        </p:nvGrpSpPr>
        <p:grpSpPr>
          <a:xfrm>
            <a:off x="5714053" y="4568549"/>
            <a:ext cx="2624270" cy="575684"/>
            <a:chOff x="1931773" y="4134518"/>
            <a:chExt cx="2380861" cy="57568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960A00A-33DE-4A37-BE84-BD61ACB01DFC}"/>
                </a:ext>
              </a:extLst>
            </p:cNvPr>
            <p:cNvSpPr txBox="1"/>
            <p:nvPr/>
          </p:nvSpPr>
          <p:spPr>
            <a:xfrm>
              <a:off x="1965279" y="4134518"/>
              <a:ext cx="23466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Penilaian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Prestasi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Kerja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PNS.    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B986583-0EE0-4D8B-AC88-9911B093201E}"/>
                </a:ext>
              </a:extLst>
            </p:cNvPr>
            <p:cNvSpPr txBox="1"/>
            <p:nvPr/>
          </p:nvSpPr>
          <p:spPr>
            <a:xfrm>
              <a:off x="1931773" y="4433203"/>
              <a:ext cx="23808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SASARAN KERJA PEGAWAI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4C34D87-F93A-482E-8693-18FB32609ED5}"/>
              </a:ext>
            </a:extLst>
          </p:cNvPr>
          <p:cNvGrpSpPr/>
          <p:nvPr/>
        </p:nvGrpSpPr>
        <p:grpSpPr>
          <a:xfrm>
            <a:off x="8188875" y="4568549"/>
            <a:ext cx="2293485" cy="591405"/>
            <a:chOff x="1895794" y="3480747"/>
            <a:chExt cx="2508906" cy="59140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00128E9-93CC-4531-9DB3-4BCC9E314D1D}"/>
                </a:ext>
              </a:extLst>
            </p:cNvPr>
            <p:cNvSpPr txBox="1"/>
            <p:nvPr/>
          </p:nvSpPr>
          <p:spPr>
            <a:xfrm>
              <a:off x="1895794" y="3480747"/>
              <a:ext cx="23466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Penilaian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Kinerja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PNS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0669B1C-811F-4255-A93A-FFE97ED7BEBF}"/>
                </a:ext>
              </a:extLst>
            </p:cNvPr>
            <p:cNvSpPr txBox="1"/>
            <p:nvPr/>
          </p:nvSpPr>
          <p:spPr>
            <a:xfrm>
              <a:off x="2023839" y="3795153"/>
              <a:ext cx="23808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err="1">
                  <a:solidFill>
                    <a:schemeClr val="accent1"/>
                  </a:solidFill>
                  <a:cs typeface="Arial" pitchFamily="34" charset="0"/>
                </a:rPr>
                <a:t>Sasaran</a:t>
              </a:r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>
                  <a:solidFill>
                    <a:schemeClr val="accent1"/>
                  </a:solidFill>
                  <a:cs typeface="Arial" pitchFamily="34" charset="0"/>
                </a:rPr>
                <a:t>Kinerja</a:t>
              </a:r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r>
                <a:rPr lang="en-US" altLang="ko-KR" sz="1200" b="1" dirty="0" err="1">
                  <a:solidFill>
                    <a:schemeClr val="accent1"/>
                  </a:solidFill>
                  <a:cs typeface="Arial" pitchFamily="34" charset="0"/>
                </a:rPr>
                <a:t>Pegawai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F9E79BA-194D-476E-ADCE-61BA8165F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017" y="2532795"/>
            <a:ext cx="2486248" cy="8962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582087-3262-4670-B663-E34C37862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892" y="2476829"/>
            <a:ext cx="2454593" cy="10081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56691E-294B-475B-B65B-19BFD8DB7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1112" y="2649975"/>
            <a:ext cx="2104065" cy="7242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69075936-51B3-4875-8E94-043BFEFF196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923"/>
            <a:ext cx="962025" cy="6801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AA3638-15FE-46CA-8B9C-25492A7D7D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2193" y="5224424"/>
            <a:ext cx="2044129" cy="84120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C88C9D8-30BD-42D0-A92B-027301C9BB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3097" y="5337426"/>
            <a:ext cx="1842092" cy="47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7993A15-5155-4409-A08E-8A2F9CD27F35}"/>
              </a:ext>
            </a:extLst>
          </p:cNvPr>
          <p:cNvSpPr/>
          <p:nvPr/>
        </p:nvSpPr>
        <p:spPr>
          <a:xfrm>
            <a:off x="3110153" y="985942"/>
            <a:ext cx="2708366" cy="3595949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>
                <a:cs typeface="Arial" pitchFamily="34" charset="0"/>
              </a:rPr>
              <a:t>PP 11 Tahun 2017</a:t>
            </a:r>
            <a:endParaRPr lang="ko-KR" altLang="en-US" b="1" dirty="0"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DDFE08-D1A3-4890-B395-3D514078D9E9}"/>
              </a:ext>
            </a:extLst>
          </p:cNvPr>
          <p:cNvSpPr txBox="1"/>
          <p:nvPr/>
        </p:nvSpPr>
        <p:spPr>
          <a:xfrm>
            <a:off x="6094166" y="240307"/>
            <a:ext cx="5797937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Dasar </a:t>
            </a:r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Hukum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</a:p>
          <a:p>
            <a:pPr algn="ctr"/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Penilaian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Kinerja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 PNS</a:t>
            </a:r>
          </a:p>
          <a:p>
            <a:pPr algn="ctr"/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Peraturan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Pemerintah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 30 </a:t>
            </a:r>
            <a:r>
              <a:rPr lang="en-US" altLang="ko-KR" sz="24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Tahun</a:t>
            </a:r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 2019</a:t>
            </a:r>
            <a:endParaRPr lang="ko-KR" altLang="en-US" sz="2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08222A0-FFE7-4025-87AA-1B0B9C32EEEE}"/>
              </a:ext>
            </a:extLst>
          </p:cNvPr>
          <p:cNvGrpSpPr/>
          <p:nvPr/>
        </p:nvGrpSpPr>
        <p:grpSpPr>
          <a:xfrm>
            <a:off x="3192434" y="1019201"/>
            <a:ext cx="2538784" cy="3529429"/>
            <a:chOff x="976860" y="995402"/>
            <a:chExt cx="2538784" cy="3529429"/>
          </a:xfrm>
          <a:solidFill>
            <a:schemeClr val="bg1"/>
          </a:solidFill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7DB0AC1-D152-41CD-8163-9DE0782E48BB}"/>
                </a:ext>
              </a:extLst>
            </p:cNvPr>
            <p:cNvSpPr txBox="1"/>
            <p:nvPr/>
          </p:nvSpPr>
          <p:spPr>
            <a:xfrm>
              <a:off x="1106963" y="995402"/>
              <a:ext cx="2328523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>
                  <a:cs typeface="Arial" pitchFamily="34" charset="0"/>
                </a:rPr>
                <a:t>PP 11 </a:t>
              </a:r>
              <a:r>
                <a:rPr lang="en-US" altLang="ko-KR" sz="2000" b="1" dirty="0" err="1">
                  <a:cs typeface="Arial" pitchFamily="34" charset="0"/>
                </a:rPr>
                <a:t>Tahun</a:t>
              </a:r>
              <a:r>
                <a:rPr lang="en-US" altLang="ko-KR" sz="2000" b="1" dirty="0">
                  <a:cs typeface="Arial" pitchFamily="34" charset="0"/>
                </a:rPr>
                <a:t> 2017</a:t>
              </a:r>
              <a:endParaRPr lang="ko-KR" altLang="en-US" sz="2000" b="1" dirty="0"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480965-C778-4AA0-A8B8-B5D8B4E7E3C0}"/>
                </a:ext>
              </a:extLst>
            </p:cNvPr>
            <p:cNvSpPr txBox="1"/>
            <p:nvPr/>
          </p:nvSpPr>
          <p:spPr>
            <a:xfrm>
              <a:off x="976860" y="2031841"/>
              <a:ext cx="2538784" cy="249299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 err="1">
                  <a:cs typeface="Arial" pitchFamily="34" charset="0"/>
                </a:rPr>
                <a:t>Pasal</a:t>
              </a:r>
              <a:r>
                <a:rPr lang="en-US" altLang="ko-KR" sz="2400" b="1" dirty="0">
                  <a:cs typeface="Arial" pitchFamily="34" charset="0"/>
                </a:rPr>
                <a:t> 230</a:t>
              </a:r>
            </a:p>
            <a:p>
              <a:endParaRPr lang="en-US" altLang="ko-KR" sz="2400" b="1" dirty="0">
                <a:cs typeface="Arial" pitchFamily="34" charset="0"/>
              </a:endParaRPr>
            </a:p>
            <a:p>
              <a:pPr algn="ctr"/>
              <a:r>
                <a:rPr lang="en-US" altLang="ko-KR" dirty="0" err="1">
                  <a:cs typeface="Arial" pitchFamily="34" charset="0"/>
                </a:rPr>
                <a:t>Ketentuan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lebih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lanjut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mengenai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penilaian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kinerja</a:t>
              </a:r>
              <a:r>
                <a:rPr lang="en-US" altLang="ko-KR" dirty="0">
                  <a:cs typeface="Arial" pitchFamily="34" charset="0"/>
                </a:rPr>
                <a:t> PNS dan </a:t>
              </a:r>
              <a:r>
                <a:rPr lang="en-US" altLang="ko-KR" dirty="0" err="1">
                  <a:cs typeface="Arial" pitchFamily="34" charset="0"/>
                </a:rPr>
                <a:t>disiplin</a:t>
              </a:r>
              <a:r>
                <a:rPr lang="en-US" altLang="ko-KR" dirty="0">
                  <a:cs typeface="Arial" pitchFamily="34" charset="0"/>
                </a:rPr>
                <a:t> PNS </a:t>
              </a:r>
              <a:r>
                <a:rPr lang="en-US" altLang="ko-KR" dirty="0" err="1">
                  <a:cs typeface="Arial" pitchFamily="34" charset="0"/>
                </a:rPr>
                <a:t>diatur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dengan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Peraturan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Pemerintah</a:t>
              </a:r>
              <a:endParaRPr lang="en-US" altLang="ko-KR" dirty="0"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0992200-9DA5-4D7E-BE1E-C492F95BAD48}"/>
                </a:ext>
              </a:extLst>
            </p:cNvPr>
            <p:cNvSpPr txBox="1"/>
            <p:nvPr/>
          </p:nvSpPr>
          <p:spPr>
            <a:xfrm>
              <a:off x="1197011" y="1505029"/>
              <a:ext cx="2119047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err="1">
                  <a:cs typeface="Arial" pitchFamily="34" charset="0"/>
                </a:rPr>
                <a:t>Manajemen</a:t>
              </a:r>
              <a:r>
                <a:rPr lang="en-US" altLang="ko-KR" sz="1400" b="1" dirty="0">
                  <a:cs typeface="Arial" pitchFamily="34" charset="0"/>
                </a:rPr>
                <a:t> PNS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95EFB10-DF61-462C-BE01-6329DED72284}"/>
              </a:ext>
            </a:extLst>
          </p:cNvPr>
          <p:cNvSpPr/>
          <p:nvPr/>
        </p:nvSpPr>
        <p:spPr>
          <a:xfrm>
            <a:off x="315924" y="985943"/>
            <a:ext cx="2708366" cy="3595949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B4A097-5D9A-4A09-84DC-399499F60F29}"/>
              </a:ext>
            </a:extLst>
          </p:cNvPr>
          <p:cNvGrpSpPr/>
          <p:nvPr/>
        </p:nvGrpSpPr>
        <p:grpSpPr>
          <a:xfrm>
            <a:off x="416215" y="1010176"/>
            <a:ext cx="2538784" cy="2862178"/>
            <a:chOff x="976860" y="1108655"/>
            <a:chExt cx="2538784" cy="286217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4D2FCF8-0EC6-4FE4-9D5E-A65DFFCC0C3F}"/>
                </a:ext>
              </a:extLst>
            </p:cNvPr>
            <p:cNvSpPr txBox="1"/>
            <p:nvPr/>
          </p:nvSpPr>
          <p:spPr>
            <a:xfrm>
              <a:off x="1114004" y="1108655"/>
              <a:ext cx="22334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>
                  <a:cs typeface="Arial" pitchFamily="34" charset="0"/>
                </a:rPr>
                <a:t>UU 5 </a:t>
              </a:r>
              <a:r>
                <a:rPr lang="en-US" altLang="ko-KR" sz="2000" b="1" dirty="0" err="1">
                  <a:cs typeface="Arial" pitchFamily="34" charset="0"/>
                </a:rPr>
                <a:t>Tahun</a:t>
              </a:r>
              <a:r>
                <a:rPr lang="en-US" altLang="ko-KR" sz="2000" b="1" dirty="0">
                  <a:cs typeface="Arial" pitchFamily="34" charset="0"/>
                </a:rPr>
                <a:t> 2014</a:t>
              </a:r>
              <a:endParaRPr lang="ko-KR" altLang="en-US" sz="2000" b="1" dirty="0"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832887A-6050-4E64-A56F-2D920D4B9041}"/>
                </a:ext>
              </a:extLst>
            </p:cNvPr>
            <p:cNvSpPr txBox="1"/>
            <p:nvPr/>
          </p:nvSpPr>
          <p:spPr>
            <a:xfrm>
              <a:off x="976860" y="2031841"/>
              <a:ext cx="253878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 err="1">
                  <a:cs typeface="Arial" pitchFamily="34" charset="0"/>
                </a:rPr>
                <a:t>Pasal</a:t>
              </a:r>
              <a:r>
                <a:rPr lang="en-US" altLang="ko-KR" sz="2400" b="1" dirty="0">
                  <a:cs typeface="Arial" pitchFamily="34" charset="0"/>
                </a:rPr>
                <a:t> 78</a:t>
              </a:r>
            </a:p>
            <a:p>
              <a:endParaRPr lang="en-US" altLang="ko-KR" sz="2400" b="1" dirty="0">
                <a:cs typeface="Arial" pitchFamily="34" charset="0"/>
              </a:endParaRPr>
            </a:p>
            <a:p>
              <a:pPr algn="ctr"/>
              <a:r>
                <a:rPr lang="en-US" altLang="ko-KR" dirty="0" err="1">
                  <a:cs typeface="Arial" pitchFamily="34" charset="0"/>
                </a:rPr>
                <a:t>Ketentuan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lebih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lanjut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mengenai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penilaian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kinerja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diatur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dengan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Peraturan</a:t>
              </a:r>
              <a:r>
                <a:rPr lang="en-US" altLang="ko-KR" dirty="0">
                  <a:cs typeface="Arial" pitchFamily="34" charset="0"/>
                </a:rPr>
                <a:t> </a:t>
              </a:r>
              <a:r>
                <a:rPr lang="en-US" altLang="ko-KR" dirty="0" err="1">
                  <a:cs typeface="Arial" pitchFamily="34" charset="0"/>
                </a:rPr>
                <a:t>Pemerintah</a:t>
              </a:r>
              <a:endParaRPr lang="en-US" altLang="ko-KR" dirty="0"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8F29571-6F32-48CA-B91A-ACA61D9ED4D3}"/>
                </a:ext>
              </a:extLst>
            </p:cNvPr>
            <p:cNvSpPr txBox="1"/>
            <p:nvPr/>
          </p:nvSpPr>
          <p:spPr>
            <a:xfrm>
              <a:off x="1197011" y="1505029"/>
              <a:ext cx="21190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err="1">
                  <a:cs typeface="Arial" pitchFamily="34" charset="0"/>
                </a:rPr>
                <a:t>Aparatur</a:t>
              </a:r>
              <a:r>
                <a:rPr lang="en-US" altLang="ko-KR" sz="1400" b="1" dirty="0">
                  <a:cs typeface="Arial" pitchFamily="34" charset="0"/>
                </a:rPr>
                <a:t> </a:t>
              </a:r>
              <a:r>
                <a:rPr lang="en-US" altLang="ko-KR" sz="1400" b="1" dirty="0" err="1">
                  <a:cs typeface="Arial" pitchFamily="34" charset="0"/>
                </a:rPr>
                <a:t>Sipil</a:t>
              </a:r>
              <a:r>
                <a:rPr lang="en-US" altLang="ko-KR" sz="1400" b="1" dirty="0">
                  <a:cs typeface="Arial" pitchFamily="34" charset="0"/>
                </a:rPr>
                <a:t> Negara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5A1688BB-B35E-4F9C-8DAA-8E19C4592F6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33"/>
            <a:ext cx="962025" cy="6801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C896C5-3484-4FB4-940B-EA2FC100E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96" y="5104967"/>
            <a:ext cx="7838926" cy="96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29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2D287F-AC4C-4B60-855A-399F32F0E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52679"/>
            <a:ext cx="10905066" cy="51526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07B67B-8DBB-4890-A508-912DB1A549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7" y="204945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08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36713" y="626165"/>
            <a:ext cx="11102009" cy="5724939"/>
            <a:chOff x="536713" y="626165"/>
            <a:chExt cx="11102009" cy="572493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EFFBA3A-18A0-4696-8EC6-64A57F4D1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6714" y="626165"/>
              <a:ext cx="11102008" cy="3323572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04ACB1C-D6B7-4E8D-8C04-BCB0B7E5F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6713" y="3949738"/>
              <a:ext cx="11102009" cy="24013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2502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6690625" y="3136611"/>
            <a:ext cx="550137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Transformasi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SKP</a:t>
            </a:r>
            <a:endParaRPr lang="en-ID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C123889-56C1-4914-828B-29FD6296FAC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919" y="127414"/>
            <a:ext cx="962025" cy="6801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979FCF-4230-47A7-858A-BA50D98F683A}"/>
              </a:ext>
            </a:extLst>
          </p:cNvPr>
          <p:cNvSpPr txBox="1"/>
          <p:nvPr/>
        </p:nvSpPr>
        <p:spPr>
          <a:xfrm>
            <a:off x="8465639" y="1787518"/>
            <a:ext cx="1260970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tx1">
                    <a:alpha val="20000"/>
                  </a:schemeClr>
                </a:solidFill>
                <a:cs typeface="Arial" pitchFamily="34" charset="0"/>
              </a:rPr>
              <a:t>02</a:t>
            </a:r>
            <a:endParaRPr lang="ko-KR" altLang="en-US" sz="6000" b="1" dirty="0">
              <a:solidFill>
                <a:schemeClr val="tx1">
                  <a:alpha val="20000"/>
                </a:schemeClr>
              </a:solidFill>
              <a:cs typeface="Arial" pitchFamily="34" charset="0"/>
            </a:endParaRPr>
          </a:p>
        </p:txBody>
      </p:sp>
      <p:pic>
        <p:nvPicPr>
          <p:cNvPr id="7" name="Picture Placeholder 3">
            <a:extLst>
              <a:ext uri="{FF2B5EF4-FFF2-40B4-BE49-F238E27FC236}">
                <a16:creationId xmlns:a16="http://schemas.microsoft.com/office/drawing/2014/main" id="{D76B2893-89CB-4043-9709-FD0C6CAE1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7" r="16567"/>
          <a:stretch>
            <a:fillRect/>
          </a:stretch>
        </p:blipFill>
        <p:spPr>
          <a:xfrm>
            <a:off x="1491916" y="-2165"/>
            <a:ext cx="4303643" cy="686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581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0787" y="896858"/>
            <a:ext cx="11573197" cy="724247"/>
          </a:xfrm>
        </p:spPr>
        <p:txBody>
          <a:bodyPr/>
          <a:lstStyle/>
          <a:p>
            <a:r>
              <a:rPr lang="en-US" dirty="0" err="1"/>
              <a:t>Transformasi</a:t>
            </a:r>
            <a:r>
              <a:rPr lang="en-US" dirty="0"/>
              <a:t> SKP</a:t>
            </a:r>
          </a:p>
        </p:txBody>
      </p:sp>
      <p:sp>
        <p:nvSpPr>
          <p:cNvPr id="11" name="Right Arrow 9">
            <a:extLst>
              <a:ext uri="{FF2B5EF4-FFF2-40B4-BE49-F238E27FC236}">
                <a16:creationId xmlns:a16="http://schemas.microsoft.com/office/drawing/2014/main" id="{FF6A58C5-AD4F-4B05-A010-E54B163C75FC}"/>
              </a:ext>
            </a:extLst>
          </p:cNvPr>
          <p:cNvSpPr/>
          <p:nvPr/>
        </p:nvSpPr>
        <p:spPr>
          <a:xfrm>
            <a:off x="5006341" y="2395812"/>
            <a:ext cx="2002087" cy="849742"/>
          </a:xfrm>
          <a:prstGeom prst="rightArrow">
            <a:avLst>
              <a:gd name="adj1" fmla="val 50000"/>
              <a:gd name="adj2" fmla="val 7418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1EC15A-4221-459A-BA45-9E8207B6839C}"/>
              </a:ext>
            </a:extLst>
          </p:cNvPr>
          <p:cNvGrpSpPr/>
          <p:nvPr/>
        </p:nvGrpSpPr>
        <p:grpSpPr>
          <a:xfrm>
            <a:off x="1125918" y="1794322"/>
            <a:ext cx="2732521" cy="608295"/>
            <a:chOff x="5921826" y="2468986"/>
            <a:chExt cx="2665472" cy="60829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A70282F-86C6-42F5-B88D-63A5762AF3EC}"/>
                </a:ext>
              </a:extLst>
            </p:cNvPr>
            <p:cNvSpPr txBox="1"/>
            <p:nvPr/>
          </p:nvSpPr>
          <p:spPr>
            <a:xfrm>
              <a:off x="5926359" y="2738727"/>
              <a:ext cx="26609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Perka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BKN 1/2013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F4D8A46-2FE8-47BF-977B-4F7F288E774D}"/>
                </a:ext>
              </a:extLst>
            </p:cNvPr>
            <p:cNvSpPr txBox="1"/>
            <p:nvPr/>
          </p:nvSpPr>
          <p:spPr>
            <a:xfrm>
              <a:off x="5921826" y="2468986"/>
              <a:ext cx="26642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PP 46/2011 Jo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8" name="Rectangle 16">
            <a:extLst>
              <a:ext uri="{FF2B5EF4-FFF2-40B4-BE49-F238E27FC236}">
                <a16:creationId xmlns:a16="http://schemas.microsoft.com/office/drawing/2014/main" id="{0A13EB97-D984-4C19-8FE7-02BD18956AD0}"/>
              </a:ext>
            </a:extLst>
          </p:cNvPr>
          <p:cNvSpPr/>
          <p:nvPr/>
        </p:nvSpPr>
        <p:spPr>
          <a:xfrm>
            <a:off x="3894820" y="2546812"/>
            <a:ext cx="336557" cy="22119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0" name="Rounded Rectangle 27">
            <a:extLst>
              <a:ext uri="{FF2B5EF4-FFF2-40B4-BE49-F238E27FC236}">
                <a16:creationId xmlns:a16="http://schemas.microsoft.com/office/drawing/2014/main" id="{74D21CC4-AD3C-4D86-9CD5-7D91E1B0E7C6}"/>
              </a:ext>
            </a:extLst>
          </p:cNvPr>
          <p:cNvSpPr/>
          <p:nvPr/>
        </p:nvSpPr>
        <p:spPr>
          <a:xfrm>
            <a:off x="3928030" y="4792325"/>
            <a:ext cx="303347" cy="22237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1" name="Rounded Rectangle 7">
            <a:extLst>
              <a:ext uri="{FF2B5EF4-FFF2-40B4-BE49-F238E27FC236}">
                <a16:creationId xmlns:a16="http://schemas.microsoft.com/office/drawing/2014/main" id="{484EC73B-E07A-4DF1-BC28-FCEE001F0F29}"/>
              </a:ext>
            </a:extLst>
          </p:cNvPr>
          <p:cNvSpPr/>
          <p:nvPr/>
        </p:nvSpPr>
        <p:spPr>
          <a:xfrm>
            <a:off x="6537951" y="5175464"/>
            <a:ext cx="308409" cy="26615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F496E8A0-A8BC-4E01-B19C-2C8AC7EF93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68"/>
          <a:stretch/>
        </p:blipFill>
        <p:spPr>
          <a:xfrm>
            <a:off x="-7800" y="3777532"/>
            <a:ext cx="4754461" cy="309307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9B7F2A1-4BD2-4331-85F7-BF67E2E7625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1" y="161473"/>
            <a:ext cx="962025" cy="680122"/>
          </a:xfrm>
          <a:prstGeom prst="rect">
            <a:avLst/>
          </a:prstGeom>
        </p:spPr>
      </p:pic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AAF2A53-C49B-4132-BE54-CBD89B4E47C1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2280863" y="2820683"/>
            <a:ext cx="2725478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42F3388-E601-422D-8F73-4F66CD82DC45}"/>
              </a:ext>
            </a:extLst>
          </p:cNvPr>
          <p:cNvCxnSpPr>
            <a:cxnSpLocks/>
          </p:cNvCxnSpPr>
          <p:nvPr/>
        </p:nvCxnSpPr>
        <p:spPr>
          <a:xfrm>
            <a:off x="7008428" y="2824535"/>
            <a:ext cx="2577361" cy="0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64DE7276-148C-4D27-AB5B-4A139FA99868}"/>
              </a:ext>
            </a:extLst>
          </p:cNvPr>
          <p:cNvSpPr txBox="1"/>
          <p:nvPr/>
        </p:nvSpPr>
        <p:spPr>
          <a:xfrm>
            <a:off x="1463026" y="2455874"/>
            <a:ext cx="2731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Sasaran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FF"/>
                </a:highlight>
                <a:ea typeface="FZShuTi" pitchFamily="2" charset="-122"/>
                <a:cs typeface="Arial" pitchFamily="34" charset="0"/>
              </a:rPr>
              <a:t>Kerja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Pegawai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4F8463F-E12C-4B24-80C7-D44367CA09B2}"/>
              </a:ext>
            </a:extLst>
          </p:cNvPr>
          <p:cNvSpPr txBox="1"/>
          <p:nvPr/>
        </p:nvSpPr>
        <p:spPr>
          <a:xfrm>
            <a:off x="8768719" y="2495778"/>
            <a:ext cx="2731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Sasaran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00FFFF"/>
                </a:highlight>
                <a:ea typeface="FZShuTi" pitchFamily="2" charset="-122"/>
                <a:cs typeface="Arial" pitchFamily="34" charset="0"/>
              </a:rPr>
              <a:t>Kinerja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Pegawai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768180D-1159-46FC-9D52-A0DE03A08C75}"/>
              </a:ext>
            </a:extLst>
          </p:cNvPr>
          <p:cNvGrpSpPr/>
          <p:nvPr/>
        </p:nvGrpSpPr>
        <p:grpSpPr>
          <a:xfrm>
            <a:off x="8521599" y="1779811"/>
            <a:ext cx="2732521" cy="608295"/>
            <a:chOff x="5921826" y="2468986"/>
            <a:chExt cx="2665472" cy="60829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CD58758-9373-4DBA-994C-8EE2431072E9}"/>
                </a:ext>
              </a:extLst>
            </p:cNvPr>
            <p:cNvSpPr txBox="1"/>
            <p:nvPr/>
          </p:nvSpPr>
          <p:spPr>
            <a:xfrm>
              <a:off x="5926359" y="2738727"/>
              <a:ext cx="26609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PERMENPANRB 8/2021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DE585EB-AA7C-4BD2-B259-C8CCAAACE7E9}"/>
                </a:ext>
              </a:extLst>
            </p:cNvPr>
            <p:cNvSpPr txBox="1"/>
            <p:nvPr/>
          </p:nvSpPr>
          <p:spPr>
            <a:xfrm>
              <a:off x="5921826" y="2468986"/>
              <a:ext cx="26642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PP 30/2019 Jo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68" name="Picture 67">
            <a:extLst>
              <a:ext uri="{FF2B5EF4-FFF2-40B4-BE49-F238E27FC236}">
                <a16:creationId xmlns:a16="http://schemas.microsoft.com/office/drawing/2014/main" id="{F5940287-C2AD-47A8-A6B9-02F5A37BF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7702" y="2967645"/>
            <a:ext cx="2733675" cy="83820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0F0F3F9B-A8EF-4D8D-B3AB-A13C2022AA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5341" y="3094276"/>
            <a:ext cx="4138619" cy="201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39C49E0-52A4-44FD-B46F-A1B15AC5954E}"/>
              </a:ext>
            </a:extLst>
          </p:cNvPr>
          <p:cNvGraphicFramePr>
            <a:graphicFrameLocks noGrp="1"/>
          </p:cNvGraphicFramePr>
          <p:nvPr/>
        </p:nvGraphicFramePr>
        <p:xfrm>
          <a:off x="983432" y="1020798"/>
          <a:ext cx="10217969" cy="5512621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129999">
                  <a:extLst>
                    <a:ext uri="{9D8B030D-6E8A-4147-A177-3AD203B41FA5}">
                      <a16:colId xmlns:a16="http://schemas.microsoft.com/office/drawing/2014/main" val="3796554979"/>
                    </a:ext>
                  </a:extLst>
                </a:gridCol>
                <a:gridCol w="4846548">
                  <a:extLst>
                    <a:ext uri="{9D8B030D-6E8A-4147-A177-3AD203B41FA5}">
                      <a16:colId xmlns:a16="http://schemas.microsoft.com/office/drawing/2014/main" val="1576226451"/>
                    </a:ext>
                  </a:extLst>
                </a:gridCol>
                <a:gridCol w="4241422">
                  <a:extLst>
                    <a:ext uri="{9D8B030D-6E8A-4147-A177-3AD203B41FA5}">
                      <a16:colId xmlns:a16="http://schemas.microsoft.com/office/drawing/2014/main" val="3800700047"/>
                    </a:ext>
                  </a:extLst>
                </a:gridCol>
              </a:tblGrid>
              <a:tr h="5168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SUBSTANSI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PP 46 TAHUN 2011</a:t>
                      </a:r>
                      <a:endParaRPr lang="en-ID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PENILAIAN PRESTASI KERJA PNS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PP 30 TAHUN 2019</a:t>
                      </a:r>
                      <a:endParaRPr lang="en-ID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 PENILAIAN KINERJA PNS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658635553"/>
                  </a:ext>
                </a:extLst>
              </a:tr>
              <a:tr h="1581738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KETENTUAN UMUM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vert="vert27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PENILAIAN PRESTASI KERJA PNS </a:t>
                      </a:r>
                      <a:endParaRPr lang="en-US" sz="1400" b="1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suatu proses penilaian secara sistematis yang dilakukan oleh pejabat penilai terhadap sasaran kerja pegawai dan perilaku kerja PNS.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SISTEM MANAJEMEN KINERJA </a:t>
                      </a:r>
                      <a:r>
                        <a:rPr lang="en-US" sz="1400" b="1" dirty="0">
                          <a:effectLst/>
                        </a:rPr>
                        <a:t>PNS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suatu proses sistematis yang terdiri dari perencanaan kinerja; pelaksanaan, pemantauan, dan pembinaan kinerja; penilaian kinerja; tindak lanjut; dan sistem informasi kinerja.</a:t>
                      </a:r>
                      <a:endParaRPr lang="en-US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340933360"/>
                  </a:ext>
                </a:extLst>
              </a:tr>
              <a:tr h="1315508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PRESTASI KERJA 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hasil kerja yang dicapai oleh setiap  PNS pada satuan organisasi sesuai dengan sasaran kerja pegawai dan perilaku kerja.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KINERJA PNS 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hasil kerja yang dicapai oleh setiap PNS pada organisasi/ unit sesuai dengan SKP dan Perilaku Kerja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261563093"/>
                  </a:ext>
                </a:extLst>
              </a:tr>
              <a:tr h="1049278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SASARAN KERJA PEGAWAI (SKP) 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rencana kerja dan target yang akan dicapai oleh seorang PNS.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SASARAN KINERJA PEGAWAI (SKP) 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rencana kinerja dan target yang akan dicapai oleh seorang PNS yang harus dicapai setiap tahun.</a:t>
                      </a:r>
                      <a:endParaRPr lang="en-US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99665103"/>
                  </a:ext>
                </a:extLst>
              </a:tr>
              <a:tr h="1049278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TARGET 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jumlah beban kerja yang akan dicapai dari setiap pelaksanaan tugas jabatan.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TARGET 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jumlah hasil kerja yang akan dicapai dari setiap pelaksanaan tugas jabatan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0385742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F19507F-48BB-45D7-A93A-DC372184DBEA}"/>
              </a:ext>
            </a:extLst>
          </p:cNvPr>
          <p:cNvSpPr txBox="1"/>
          <p:nvPr/>
        </p:nvSpPr>
        <p:spPr>
          <a:xfrm>
            <a:off x="1760649" y="620688"/>
            <a:ext cx="8886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000" b="1" dirty="0">
                <a:latin typeface="Lato Black" panose="020F0A02020204030203" pitchFamily="34" charset="0"/>
              </a:rPr>
              <a:t>PERBANDINGAN PP 46 TAHUN 2011 DENGAN PP 30 TAHUN 2019</a:t>
            </a:r>
            <a:endParaRPr lang="en-ID" sz="2000" b="1" dirty="0">
              <a:latin typeface="Lato Black" panose="020F0A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116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39C49E0-52A4-44FD-B46F-A1B15AC5954E}"/>
              </a:ext>
            </a:extLst>
          </p:cNvPr>
          <p:cNvGraphicFramePr>
            <a:graphicFrameLocks noGrp="1"/>
          </p:cNvGraphicFramePr>
          <p:nvPr/>
        </p:nvGraphicFramePr>
        <p:xfrm>
          <a:off x="911424" y="692696"/>
          <a:ext cx="10441160" cy="5962908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046182">
                  <a:extLst>
                    <a:ext uri="{9D8B030D-6E8A-4147-A177-3AD203B41FA5}">
                      <a16:colId xmlns:a16="http://schemas.microsoft.com/office/drawing/2014/main" val="3796554979"/>
                    </a:ext>
                  </a:extLst>
                </a:gridCol>
                <a:gridCol w="2593187">
                  <a:extLst>
                    <a:ext uri="{9D8B030D-6E8A-4147-A177-3AD203B41FA5}">
                      <a16:colId xmlns:a16="http://schemas.microsoft.com/office/drawing/2014/main" val="1576226451"/>
                    </a:ext>
                  </a:extLst>
                </a:gridCol>
                <a:gridCol w="6801791">
                  <a:extLst>
                    <a:ext uri="{9D8B030D-6E8A-4147-A177-3AD203B41FA5}">
                      <a16:colId xmlns:a16="http://schemas.microsoft.com/office/drawing/2014/main" val="3800700047"/>
                    </a:ext>
                  </a:extLst>
                </a:gridCol>
              </a:tblGrid>
              <a:tr h="455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SUBSTANSI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PP 46 TAHUN 2011</a:t>
                      </a:r>
                      <a:endParaRPr lang="en-ID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PENILAIAN PRESTASI KERJA PNS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PP 30 TAHUN 2019</a:t>
                      </a:r>
                      <a:endParaRPr lang="en-ID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 PENILAIAN KINERJA PNS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658635553"/>
                  </a:ext>
                </a:extLst>
              </a:tr>
              <a:tr h="736092">
                <a:tc rowSpan="7"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KETENTUAN UMUM</a:t>
                      </a:r>
                      <a:endParaRPr lang="en-ID" sz="1400" dirty="0">
                        <a:latin typeface="Lato" panose="020F0502020204030203" pitchFamily="34" charset="0"/>
                      </a:endParaRPr>
                    </a:p>
                  </a:txBody>
                  <a:tcPr marL="68580" marR="68580" marT="34290" marB="34290" vert="vert27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0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TIM PENILAI KINERJA PNS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tim yang dibentuk oleh PyB untuk memberikan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id-ID" sz="1400" dirty="0">
                          <a:effectLst/>
                        </a:rPr>
                        <a:t>pertimbangan kepada PPK usulan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id-ID" sz="1400" dirty="0">
                          <a:effectLst/>
                        </a:rPr>
                        <a:t>pengangkatan, pemindahan, dan pemberhentian dalam jabatan, pengembangan kompetensi,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id-ID" sz="1400" dirty="0">
                          <a:effectLst/>
                        </a:rPr>
                        <a:t>serta pemberian penghargaan bagi PNS.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261563093"/>
                  </a:ext>
                </a:extLst>
              </a:tr>
              <a:tr h="552069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PEMANTAUAN KINERJA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serangkaian proses yang dilakukan oleh Pejabat Penilai Kinerja PNS untuk mengamati pencapaian target kinerja yang terdapat dalam SKP.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99665103"/>
                  </a:ext>
                </a:extLst>
              </a:tr>
              <a:tr h="552069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d-ID" sz="1400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BIMBINGAN KINERJA 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suatu proses terus-menerus dan sistematis yang dilakukan oleh atasan langsung 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id-ID" sz="1400" dirty="0">
                          <a:effectLst/>
                        </a:rPr>
                        <a:t>membantu PNS agar mengetahui 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id-ID" sz="1400" dirty="0">
                          <a:effectLst/>
                        </a:rPr>
                        <a:t>mengembangkan kompetensi PNS, dan mencegah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id-ID" sz="1400" dirty="0">
                          <a:effectLst/>
                        </a:rPr>
                        <a:t>terjadinya kegagalan kinerja.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03857420"/>
                  </a:ext>
                </a:extLst>
              </a:tr>
              <a:tr h="55206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D" sz="16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d-ID" sz="1400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KONSELING KINERJA 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proses untuk melakukan identifikasi dan membantu penyelesaian masalah perilaku kinerja yang dihadapi PNS dalam mencapai target kinerja.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11700984"/>
                  </a:ext>
                </a:extLst>
              </a:tr>
              <a:tr h="36804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D" sz="16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d-ID" sz="1400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PEMERINGKATAN KINERJA 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perbandingan antara kinerja PNS dengan PNS lainnya dalam 1 (satu) unit kerja dan/atau instansi.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902186546"/>
                  </a:ext>
                </a:extLst>
              </a:tr>
              <a:tr h="55206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D" sz="16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d-ID" sz="1400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SISTEM INFORMASI KINERJA PNS 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tata laksana dan prosedur pengumpulan, pengolahan, analisis, penyajian, pemanfaatan, dan pendokumentasian data kinerja PNS secara terintegrasi.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30411900"/>
                  </a:ext>
                </a:extLst>
              </a:tr>
              <a:tr h="36804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D" sz="16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d-ID" sz="1400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400" b="1" kern="1200" dirty="0">
                          <a:effectLst/>
                        </a:rPr>
                        <a:t>PENGELOLA KINERJA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400" kern="1200" dirty="0" err="1">
                          <a:effectLst/>
                        </a:rPr>
                        <a:t>pejabat</a:t>
                      </a:r>
                      <a:r>
                        <a:rPr lang="en-ID" sz="1400" kern="1200" dirty="0">
                          <a:effectLst/>
                        </a:rPr>
                        <a:t> yang </a:t>
                      </a:r>
                      <a:r>
                        <a:rPr lang="en-ID" sz="1400" kern="1200" dirty="0" err="1">
                          <a:effectLst/>
                        </a:rPr>
                        <a:t>menjalankan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tugas</a:t>
                      </a:r>
                      <a:r>
                        <a:rPr lang="en-ID" sz="1400" kern="1200" dirty="0">
                          <a:effectLst/>
                        </a:rPr>
                        <a:t> dan </a:t>
                      </a:r>
                      <a:r>
                        <a:rPr lang="en-ID" sz="1400" kern="1200" dirty="0" err="1">
                          <a:effectLst/>
                        </a:rPr>
                        <a:t>fungsi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pengelolaan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kinerja</a:t>
                      </a:r>
                      <a:r>
                        <a:rPr lang="en-ID" sz="1400" kern="1200" dirty="0">
                          <a:effectLst/>
                        </a:rPr>
                        <a:t> PNS. </a:t>
                      </a:r>
                      <a:endParaRPr lang="en-ID" sz="1400" kern="1200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44675397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F19507F-48BB-45D7-A93A-DC372184DBEA}"/>
              </a:ext>
            </a:extLst>
          </p:cNvPr>
          <p:cNvSpPr txBox="1"/>
          <p:nvPr/>
        </p:nvSpPr>
        <p:spPr>
          <a:xfrm>
            <a:off x="1541710" y="188640"/>
            <a:ext cx="8886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000" b="1" dirty="0">
                <a:latin typeface="Lato Black" panose="020F0A02020204030203" pitchFamily="34" charset="0"/>
              </a:rPr>
              <a:t>PERBANDINGAN PP 46 TAHUN 2011 DENGAN PP 30 TAHUN 2019</a:t>
            </a:r>
            <a:endParaRPr lang="en-ID" sz="2000" b="1" dirty="0">
              <a:latin typeface="Lato Black" panose="020F0A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746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39C49E0-52A4-44FD-B46F-A1B15AC5954E}"/>
              </a:ext>
            </a:extLst>
          </p:cNvPr>
          <p:cNvGraphicFramePr>
            <a:graphicFrameLocks noGrp="1"/>
          </p:cNvGraphicFramePr>
          <p:nvPr/>
        </p:nvGraphicFramePr>
        <p:xfrm>
          <a:off x="911424" y="980728"/>
          <a:ext cx="10225136" cy="5329619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130792">
                  <a:extLst>
                    <a:ext uri="{9D8B030D-6E8A-4147-A177-3AD203B41FA5}">
                      <a16:colId xmlns:a16="http://schemas.microsoft.com/office/drawing/2014/main" val="3796554979"/>
                    </a:ext>
                  </a:extLst>
                </a:gridCol>
                <a:gridCol w="4679865">
                  <a:extLst>
                    <a:ext uri="{9D8B030D-6E8A-4147-A177-3AD203B41FA5}">
                      <a16:colId xmlns:a16="http://schemas.microsoft.com/office/drawing/2014/main" val="1576226451"/>
                    </a:ext>
                  </a:extLst>
                </a:gridCol>
                <a:gridCol w="4414479">
                  <a:extLst>
                    <a:ext uri="{9D8B030D-6E8A-4147-A177-3AD203B41FA5}">
                      <a16:colId xmlns:a16="http://schemas.microsoft.com/office/drawing/2014/main" val="3800700047"/>
                    </a:ext>
                  </a:extLst>
                </a:gridCol>
              </a:tblGrid>
              <a:tr h="455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SUBSTANSI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PP 46 TAHUN 2011</a:t>
                      </a:r>
                      <a:endParaRPr lang="en-ID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PENILAIAN PRESTASI KERJA PNS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PP 30 TAHUN 2019</a:t>
                      </a:r>
                      <a:endParaRPr lang="en-ID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 PENILAIAN KINERJA PNS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658635553"/>
                  </a:ext>
                </a:extLst>
              </a:tr>
              <a:tr h="14327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PERENCANAAN KINERJA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vert="vert27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400" b="1" dirty="0" err="1">
                          <a:effectLst/>
                        </a:rPr>
                        <a:t>Pasal</a:t>
                      </a:r>
                      <a:r>
                        <a:rPr lang="en-ID" sz="1400" b="1" dirty="0">
                          <a:effectLst/>
                        </a:rPr>
                        <a:t> 5 </a:t>
                      </a:r>
                      <a:r>
                        <a:rPr lang="en-ID" sz="1400" b="1" dirty="0" err="1">
                          <a:effectLst/>
                        </a:rPr>
                        <a:t>Ayat</a:t>
                      </a:r>
                      <a:r>
                        <a:rPr lang="en-ID" sz="1400" b="1" dirty="0">
                          <a:effectLst/>
                        </a:rPr>
                        <a:t> (2)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SASARAN KERJA PEGAWAI (SKP)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memuat </a:t>
                      </a:r>
                      <a:r>
                        <a:rPr lang="id-ID" sz="1400" b="1" dirty="0">
                          <a:effectLst/>
                        </a:rPr>
                        <a:t>kegiatan tugas jabatan </a:t>
                      </a:r>
                      <a:r>
                        <a:rPr lang="id-ID" sz="1400" dirty="0">
                          <a:effectLst/>
                        </a:rPr>
                        <a:t>dan target yang harus dicapai dalam kurun waktu penilaian yang bersifat nyata dan dapat diukur.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400" b="1" dirty="0" err="1">
                          <a:effectLst/>
                        </a:rPr>
                        <a:t>Pasal</a:t>
                      </a:r>
                      <a:r>
                        <a:rPr lang="en-ID" sz="1400" b="1" dirty="0">
                          <a:effectLst/>
                        </a:rPr>
                        <a:t> 9 </a:t>
                      </a:r>
                      <a:r>
                        <a:rPr lang="en-ID" sz="1400" b="1" dirty="0" err="1">
                          <a:effectLst/>
                        </a:rPr>
                        <a:t>Ayat</a:t>
                      </a:r>
                      <a:r>
                        <a:rPr lang="en-ID" sz="1400" b="1" dirty="0">
                          <a:effectLst/>
                        </a:rPr>
                        <a:t> (1)</a:t>
                      </a:r>
                      <a:r>
                        <a:rPr lang="en-ID" sz="1400" b="1" baseline="0" dirty="0">
                          <a:effectLst/>
                        </a:rPr>
                        <a:t> </a:t>
                      </a:r>
                      <a:r>
                        <a:rPr lang="en-ID" sz="1400" b="1" baseline="0" dirty="0" err="1">
                          <a:effectLst/>
                        </a:rPr>
                        <a:t>dan</a:t>
                      </a:r>
                      <a:r>
                        <a:rPr lang="en-ID" sz="1400" b="1" baseline="0" dirty="0">
                          <a:effectLst/>
                        </a:rPr>
                        <a:t> (2)</a:t>
                      </a:r>
                      <a:endParaRPr lang="en-ID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SASARAN K</a:t>
                      </a:r>
                      <a:r>
                        <a:rPr lang="en-US" sz="1400" b="1" dirty="0">
                          <a:effectLst/>
                        </a:rPr>
                        <a:t>IN</a:t>
                      </a:r>
                      <a:r>
                        <a:rPr lang="id-ID" sz="1400" b="1" dirty="0">
                          <a:effectLst/>
                        </a:rPr>
                        <a:t>ERJA PEGAWAI (SKP)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memuat </a:t>
                      </a:r>
                      <a:r>
                        <a:rPr lang="id-ID" sz="1400" b="1" dirty="0">
                          <a:effectLst/>
                        </a:rPr>
                        <a:t>kinerja utama </a:t>
                      </a:r>
                      <a:r>
                        <a:rPr lang="id-ID" sz="1400" dirty="0">
                          <a:effectLst/>
                        </a:rPr>
                        <a:t>yang harus dicapai seorang PNS setiap tahun dan dapat </a:t>
                      </a:r>
                      <a:r>
                        <a:rPr lang="id-ID" sz="1400" b="1" dirty="0">
                          <a:effectLst/>
                        </a:rPr>
                        <a:t>memuat kinerja tambahan.</a:t>
                      </a:r>
                      <a:endParaRPr lang="en-US" sz="1400" b="1" dirty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b="1" dirty="0" err="1">
                          <a:effectLst/>
                        </a:rPr>
                        <a:t>Pasal</a:t>
                      </a:r>
                      <a:r>
                        <a:rPr lang="en-ID" sz="1400" b="1" dirty="0">
                          <a:effectLst/>
                        </a:rPr>
                        <a:t> 10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Kinerja utama dan kinerja tambahan paling sedikit memuat: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Indikator Kinerja Individu; dan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Target kinerja.</a:t>
                      </a:r>
                      <a:endParaRPr lang="en-US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340933360"/>
                  </a:ext>
                </a:extLst>
              </a:tr>
              <a:tr h="1432751"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b="1" dirty="0" err="1">
                          <a:effectLst/>
                        </a:rPr>
                        <a:t>Pasal</a:t>
                      </a:r>
                      <a:r>
                        <a:rPr lang="en-ID" sz="1400" b="1" dirty="0">
                          <a:effectLst/>
                        </a:rPr>
                        <a:t> 5 </a:t>
                      </a:r>
                      <a:r>
                        <a:rPr lang="en-ID" sz="1400" b="1" dirty="0" err="1">
                          <a:effectLst/>
                        </a:rPr>
                        <a:t>Ayat</a:t>
                      </a:r>
                      <a:r>
                        <a:rPr lang="en-ID" sz="1400" b="1" dirty="0">
                          <a:effectLst/>
                        </a:rPr>
                        <a:t> (1)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PENYUSUNAN SKP</a:t>
                      </a:r>
                      <a:endParaRPr lang="fi-FI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1400" dirty="0">
                          <a:effectLst/>
                        </a:rPr>
                        <a:t>didasarkan pada rencana kerja tahunan instansi.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400" b="1" dirty="0" err="1">
                          <a:effectLst/>
                        </a:rPr>
                        <a:t>Pasal</a:t>
                      </a:r>
                      <a:r>
                        <a:rPr lang="en-ID" sz="1400" b="1" dirty="0">
                          <a:effectLst/>
                        </a:rPr>
                        <a:t> 8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PENYUSUNAN SKP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memperhatikan: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perencanaan strategis Instansi Pemerintah;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perjanjian kinerja;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organisasi dan tata kerja;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uraian jabatan; dan/atau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SKP atasan langsung.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26156309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F19507F-48BB-45D7-A93A-DC372184DBEA}"/>
              </a:ext>
            </a:extLst>
          </p:cNvPr>
          <p:cNvSpPr txBox="1"/>
          <p:nvPr/>
        </p:nvSpPr>
        <p:spPr>
          <a:xfrm>
            <a:off x="1775520" y="476672"/>
            <a:ext cx="8886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000" b="1" dirty="0">
                <a:latin typeface="Lato Black" panose="020F0A02020204030203" pitchFamily="34" charset="0"/>
              </a:rPr>
              <a:t>PERBANDINGAN PP 46 TAHUN 2011 DENGAN PP 30 TAHUN 2019</a:t>
            </a:r>
            <a:endParaRPr lang="en-ID" sz="2000" b="1" dirty="0">
              <a:latin typeface="Lato Black" panose="020F0A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796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39C49E0-52A4-44FD-B46F-A1B15AC5954E}"/>
              </a:ext>
            </a:extLst>
          </p:cNvPr>
          <p:cNvGraphicFramePr>
            <a:graphicFrameLocks noGrp="1"/>
          </p:cNvGraphicFramePr>
          <p:nvPr/>
        </p:nvGraphicFramePr>
        <p:xfrm>
          <a:off x="1055439" y="1538791"/>
          <a:ext cx="10081121" cy="4348163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114866">
                  <a:extLst>
                    <a:ext uri="{9D8B030D-6E8A-4147-A177-3AD203B41FA5}">
                      <a16:colId xmlns:a16="http://schemas.microsoft.com/office/drawing/2014/main" val="3796554979"/>
                    </a:ext>
                  </a:extLst>
                </a:gridCol>
                <a:gridCol w="4613951">
                  <a:extLst>
                    <a:ext uri="{9D8B030D-6E8A-4147-A177-3AD203B41FA5}">
                      <a16:colId xmlns:a16="http://schemas.microsoft.com/office/drawing/2014/main" val="1576226451"/>
                    </a:ext>
                  </a:extLst>
                </a:gridCol>
                <a:gridCol w="4352304">
                  <a:extLst>
                    <a:ext uri="{9D8B030D-6E8A-4147-A177-3AD203B41FA5}">
                      <a16:colId xmlns:a16="http://schemas.microsoft.com/office/drawing/2014/main" val="3800700047"/>
                    </a:ext>
                  </a:extLst>
                </a:gridCol>
              </a:tblGrid>
              <a:tr h="455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SUBSTANSI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PP 46 TAHUN 2011</a:t>
                      </a:r>
                      <a:endParaRPr lang="en-ID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PENILAIAN PRESTASI KERJA PNS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PP 30 TAHUN 2019</a:t>
                      </a:r>
                      <a:endParaRPr lang="en-ID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 PENILAIAN KINERJA PNS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658635553"/>
                  </a:ext>
                </a:extLst>
              </a:tr>
              <a:tr h="147218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PERILAKU KERJA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vert="vert27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400" b="1" kern="1200" dirty="0" err="1">
                          <a:effectLst/>
                        </a:rPr>
                        <a:t>Pasal</a:t>
                      </a:r>
                      <a:r>
                        <a:rPr lang="en-ID" sz="1400" b="1" kern="1200" dirty="0">
                          <a:effectLst/>
                        </a:rPr>
                        <a:t> 12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400" b="1" kern="1200" dirty="0">
                          <a:effectLst/>
                        </a:rPr>
                        <a:t>ASPEK</a:t>
                      </a:r>
                    </a:p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ID" sz="1400" kern="1200" dirty="0" err="1">
                          <a:effectLst/>
                        </a:rPr>
                        <a:t>orientasi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pelayanan</a:t>
                      </a:r>
                      <a:r>
                        <a:rPr lang="en-ID" sz="1400" kern="1200" dirty="0">
                          <a:effectLst/>
                        </a:rPr>
                        <a:t>;</a:t>
                      </a:r>
                    </a:p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ID" sz="1400" b="1" kern="1200" dirty="0" err="1">
                          <a:solidFill>
                            <a:srgbClr val="FF0000"/>
                          </a:solidFill>
                          <a:effectLst/>
                        </a:rPr>
                        <a:t>integritas</a:t>
                      </a:r>
                      <a:r>
                        <a:rPr lang="en-ID" sz="1400" b="1" kern="1200" dirty="0">
                          <a:solidFill>
                            <a:srgbClr val="FF0000"/>
                          </a:solidFill>
                          <a:effectLst/>
                        </a:rPr>
                        <a:t>;</a:t>
                      </a:r>
                    </a:p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ID" sz="1400" kern="1200" dirty="0" err="1">
                          <a:effectLst/>
                        </a:rPr>
                        <a:t>komitmen</a:t>
                      </a:r>
                      <a:r>
                        <a:rPr lang="en-ID" sz="1400" kern="1200" dirty="0">
                          <a:effectLst/>
                        </a:rPr>
                        <a:t>;</a:t>
                      </a:r>
                    </a:p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ID" sz="1400" b="1" kern="1200" dirty="0" err="1">
                          <a:solidFill>
                            <a:srgbClr val="FF0000"/>
                          </a:solidFill>
                          <a:effectLst/>
                        </a:rPr>
                        <a:t>disiplin</a:t>
                      </a:r>
                      <a:r>
                        <a:rPr lang="en-ID" sz="1400" b="1" kern="1200" dirty="0">
                          <a:solidFill>
                            <a:srgbClr val="FF0000"/>
                          </a:solidFill>
                          <a:effectLst/>
                        </a:rPr>
                        <a:t>;</a:t>
                      </a:r>
                    </a:p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ID" sz="1400" kern="1200" dirty="0" err="1">
                          <a:effectLst/>
                        </a:rPr>
                        <a:t>kerja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sama</a:t>
                      </a:r>
                      <a:r>
                        <a:rPr lang="en-ID" sz="1400" kern="1200" dirty="0">
                          <a:effectLst/>
                        </a:rPr>
                        <a:t>; dan</a:t>
                      </a:r>
                    </a:p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ID" sz="1400" kern="1200" dirty="0" err="1">
                          <a:effectLst/>
                        </a:rPr>
                        <a:t>kepemimpinan</a:t>
                      </a:r>
                      <a:r>
                        <a:rPr lang="en-ID" sz="1400" kern="1200" dirty="0">
                          <a:effectLst/>
                        </a:rPr>
                        <a:t>.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ID" sz="1400" kern="12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400" b="1" kern="1200" dirty="0" err="1">
                          <a:effectLst/>
                        </a:rPr>
                        <a:t>Pasal</a:t>
                      </a:r>
                      <a:r>
                        <a:rPr lang="en-ID" sz="1400" b="1" kern="1200" dirty="0">
                          <a:effectLst/>
                        </a:rPr>
                        <a:t> 25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400" b="1" kern="1200" dirty="0">
                          <a:effectLst/>
                        </a:rPr>
                        <a:t>ASPEK</a:t>
                      </a:r>
                    </a:p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ID" sz="1400" kern="1200" dirty="0" err="1">
                          <a:effectLst/>
                        </a:rPr>
                        <a:t>orientasi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pelayanan</a:t>
                      </a:r>
                      <a:r>
                        <a:rPr lang="en-ID" sz="1400" kern="1200" dirty="0">
                          <a:effectLst/>
                        </a:rPr>
                        <a:t>;</a:t>
                      </a:r>
                    </a:p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ID" sz="1400" kern="1200" dirty="0" err="1">
                          <a:effectLst/>
                        </a:rPr>
                        <a:t>komitmen</a:t>
                      </a:r>
                      <a:r>
                        <a:rPr lang="en-ID" sz="1400" kern="1200" dirty="0">
                          <a:effectLst/>
                        </a:rPr>
                        <a:t>;</a:t>
                      </a:r>
                    </a:p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ID" sz="1400" b="1" kern="1200" dirty="0" err="1">
                          <a:solidFill>
                            <a:srgbClr val="FF0000"/>
                          </a:solidFill>
                          <a:effectLst/>
                        </a:rPr>
                        <a:t>inisiatif</a:t>
                      </a:r>
                      <a:r>
                        <a:rPr lang="en-ID" sz="1400" b="1" kern="12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ID" sz="1400" b="1" kern="1200" dirty="0" err="1">
                          <a:solidFill>
                            <a:srgbClr val="FF0000"/>
                          </a:solidFill>
                          <a:effectLst/>
                        </a:rPr>
                        <a:t>kerja</a:t>
                      </a:r>
                      <a:r>
                        <a:rPr lang="en-ID" sz="1400" b="1" kern="1200" dirty="0">
                          <a:solidFill>
                            <a:srgbClr val="FF0000"/>
                          </a:solidFill>
                          <a:effectLst/>
                        </a:rPr>
                        <a:t>;</a:t>
                      </a:r>
                    </a:p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ID" sz="1400" kern="1200" dirty="0" err="1">
                          <a:effectLst/>
                        </a:rPr>
                        <a:t>kerja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sama</a:t>
                      </a:r>
                      <a:r>
                        <a:rPr lang="en-ID" sz="1400" kern="1200" dirty="0">
                          <a:effectLst/>
                        </a:rPr>
                        <a:t>; dan</a:t>
                      </a:r>
                    </a:p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ID" sz="1400" kern="1200" dirty="0" err="1">
                          <a:effectLst/>
                        </a:rPr>
                        <a:t>kepemimpinan</a:t>
                      </a:r>
                      <a:r>
                        <a:rPr lang="en-ID" sz="1400" kern="1200" dirty="0">
                          <a:effectLst/>
                        </a:rPr>
                        <a:t>.</a:t>
                      </a:r>
                      <a:endParaRPr lang="en-ID" sz="1400" kern="12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879265735"/>
                  </a:ext>
                </a:extLst>
              </a:tr>
              <a:tr h="920115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D" sz="16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D" sz="1400" b="1" kern="1200" dirty="0" err="1">
                          <a:effectLst/>
                        </a:rPr>
                        <a:t>Pasal</a:t>
                      </a:r>
                      <a:r>
                        <a:rPr lang="en-ID" sz="1400" b="1" kern="1200" dirty="0">
                          <a:effectLst/>
                        </a:rPr>
                        <a:t> 13 </a:t>
                      </a:r>
                      <a:r>
                        <a:rPr lang="en-ID" sz="1400" b="1" kern="1200" dirty="0" err="1">
                          <a:effectLst/>
                        </a:rPr>
                        <a:t>Ayat</a:t>
                      </a:r>
                      <a:r>
                        <a:rPr lang="en-ID" sz="1400" b="1" kern="1200" dirty="0">
                          <a:effectLst/>
                        </a:rPr>
                        <a:t> (1) </a:t>
                      </a:r>
                      <a:r>
                        <a:rPr lang="en-ID" sz="1400" b="1" kern="1200" dirty="0" err="1">
                          <a:effectLst/>
                        </a:rPr>
                        <a:t>dan</a:t>
                      </a:r>
                      <a:r>
                        <a:rPr lang="en-ID" sz="1400" b="1" kern="1200" dirty="0">
                          <a:effectLst/>
                        </a:rPr>
                        <a:t> (2)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D" sz="1400" b="1" kern="1200" dirty="0">
                          <a:effectLst/>
                        </a:rPr>
                        <a:t>PENILAIAN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D" sz="1400" kern="1200" dirty="0" err="1">
                          <a:effectLst/>
                        </a:rPr>
                        <a:t>dilakukan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melalui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pengamatan</a:t>
                      </a:r>
                      <a:r>
                        <a:rPr lang="en-ID" sz="1400" kern="1200" dirty="0">
                          <a:effectLst/>
                        </a:rPr>
                        <a:t> oleh </a:t>
                      </a:r>
                      <a:r>
                        <a:rPr lang="en-ID" sz="1400" kern="1200" dirty="0" err="1">
                          <a:effectLst/>
                        </a:rPr>
                        <a:t>pejabat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penilai</a:t>
                      </a:r>
                      <a:r>
                        <a:rPr lang="en-ID" sz="1400" kern="1200" dirty="0">
                          <a:effectLst/>
                        </a:rPr>
                        <a:t> dan </a:t>
                      </a:r>
                      <a:r>
                        <a:rPr lang="en-ID" sz="1400" kern="1200" dirty="0" err="1">
                          <a:effectLst/>
                        </a:rPr>
                        <a:t>dapat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mempertimbangkan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masukan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dari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pejabat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penilai</a:t>
                      </a:r>
                      <a:r>
                        <a:rPr lang="en-ID" sz="1400" kern="1200" dirty="0">
                          <a:effectLst/>
                        </a:rPr>
                        <a:t> lain yang </a:t>
                      </a:r>
                      <a:r>
                        <a:rPr lang="en-ID" sz="1400" kern="1200" dirty="0" err="1">
                          <a:effectLst/>
                        </a:rPr>
                        <a:t>setingkat</a:t>
                      </a:r>
                      <a:r>
                        <a:rPr lang="en-ID" sz="1400" kern="1200" dirty="0">
                          <a:effectLst/>
                        </a:rPr>
                        <a:t> di </a:t>
                      </a:r>
                      <a:r>
                        <a:rPr lang="en-ID" sz="1400" kern="1200" dirty="0" err="1">
                          <a:effectLst/>
                        </a:rPr>
                        <a:t>lingkungan</a:t>
                      </a:r>
                      <a:r>
                        <a:rPr lang="en-ID" sz="1400" kern="1200" dirty="0">
                          <a:effectLst/>
                        </a:rPr>
                        <a:t> unit </a:t>
                      </a:r>
                      <a:r>
                        <a:rPr lang="en-ID" sz="1400" kern="1200" dirty="0" err="1">
                          <a:effectLst/>
                        </a:rPr>
                        <a:t>kerja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masing-masing</a:t>
                      </a:r>
                      <a:r>
                        <a:rPr lang="en-ID" sz="1400" kern="1200" dirty="0">
                          <a:effectLst/>
                        </a:rPr>
                        <a:t>.</a:t>
                      </a:r>
                      <a:endParaRPr lang="en-ID" sz="1400" kern="12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D" sz="1400" b="1" kern="1200" dirty="0" err="1">
                          <a:effectLst/>
                        </a:rPr>
                        <a:t>Pasal</a:t>
                      </a:r>
                      <a:r>
                        <a:rPr lang="en-ID" sz="1400" b="1" kern="1200" baseline="0" dirty="0">
                          <a:effectLst/>
                        </a:rPr>
                        <a:t> 37</a:t>
                      </a:r>
                      <a:endParaRPr lang="en-ID" sz="1400" b="1" kern="1200" dirty="0">
                        <a:effectLst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D" sz="1400" b="1" kern="1200" dirty="0">
                          <a:effectLst/>
                        </a:rPr>
                        <a:t>PENILAIAN</a:t>
                      </a:r>
                    </a:p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ID" sz="1400" kern="1200" dirty="0" err="1">
                          <a:effectLst/>
                        </a:rPr>
                        <a:t>Penilaian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Perilaku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Kerja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dilakukan</a:t>
                      </a:r>
                      <a:r>
                        <a:rPr lang="en-ID" sz="1400" kern="1200" dirty="0">
                          <a:effectLst/>
                        </a:rPr>
                        <a:t> oleh </a:t>
                      </a:r>
                      <a:r>
                        <a:rPr lang="en-ID" sz="1400" kern="1200" dirty="0" err="1">
                          <a:effectLst/>
                        </a:rPr>
                        <a:t>Pejabat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Penilai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Kinerja</a:t>
                      </a:r>
                      <a:r>
                        <a:rPr lang="en-ID" sz="1400" kern="1200" dirty="0">
                          <a:effectLst/>
                        </a:rPr>
                        <a:t> PNS, dan </a:t>
                      </a:r>
                      <a:r>
                        <a:rPr lang="en-ID" sz="1400" kern="1200" dirty="0" err="1">
                          <a:effectLst/>
                        </a:rPr>
                        <a:t>dapat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berdasarkan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penilaian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rekan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kerja</a:t>
                      </a:r>
                      <a:endParaRPr lang="en-ID" sz="1400" kern="1200" dirty="0">
                        <a:effectLst/>
                      </a:endParaRPr>
                    </a:p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ID" sz="1400" kern="1200" dirty="0" err="1">
                          <a:effectLst/>
                        </a:rPr>
                        <a:t>setingkat</a:t>
                      </a:r>
                      <a:r>
                        <a:rPr lang="en-ID" sz="1400" kern="1200" dirty="0">
                          <a:effectLst/>
                        </a:rPr>
                        <a:t> dan/</a:t>
                      </a:r>
                      <a:r>
                        <a:rPr lang="en-ID" sz="1400" kern="1200" dirty="0" err="1">
                          <a:effectLst/>
                        </a:rPr>
                        <a:t>atau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bawahan</a:t>
                      </a:r>
                      <a:r>
                        <a:rPr lang="en-ID" sz="1400" kern="1200" dirty="0">
                          <a:effectLst/>
                        </a:rPr>
                        <a:t> </a:t>
                      </a:r>
                      <a:r>
                        <a:rPr lang="en-ID" sz="1400" kern="1200" dirty="0" err="1">
                          <a:effectLst/>
                        </a:rPr>
                        <a:t>langsung</a:t>
                      </a:r>
                      <a:r>
                        <a:rPr lang="en-ID" sz="1400" kern="1200" dirty="0">
                          <a:effectLst/>
                        </a:rPr>
                        <a:t>.</a:t>
                      </a:r>
                    </a:p>
                    <a:p>
                      <a:pPr marL="34290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endParaRPr lang="en-ID" sz="1400" kern="12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55509685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F19507F-48BB-45D7-A93A-DC372184DBEA}"/>
              </a:ext>
            </a:extLst>
          </p:cNvPr>
          <p:cNvSpPr txBox="1"/>
          <p:nvPr/>
        </p:nvSpPr>
        <p:spPr>
          <a:xfrm>
            <a:off x="1631504" y="692696"/>
            <a:ext cx="8886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000" b="1" dirty="0">
                <a:latin typeface="Lato Black" panose="020F0A02020204030203" pitchFamily="34" charset="0"/>
              </a:rPr>
              <a:t>PERBANDINGAN PP 46 TAHUN 2011 DENGAN PP 30 TAHUN 2019</a:t>
            </a:r>
            <a:endParaRPr lang="en-ID" sz="2000" b="1" dirty="0">
              <a:latin typeface="Lato Black" panose="020F0A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702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39C49E0-52A4-44FD-B46F-A1B15AC5954E}"/>
              </a:ext>
            </a:extLst>
          </p:cNvPr>
          <p:cNvGraphicFramePr>
            <a:graphicFrameLocks noGrp="1"/>
          </p:cNvGraphicFramePr>
          <p:nvPr/>
        </p:nvGraphicFramePr>
        <p:xfrm>
          <a:off x="839416" y="476672"/>
          <a:ext cx="10585175" cy="6108289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060612">
                  <a:extLst>
                    <a:ext uri="{9D8B030D-6E8A-4147-A177-3AD203B41FA5}">
                      <a16:colId xmlns:a16="http://schemas.microsoft.com/office/drawing/2014/main" val="3796554979"/>
                    </a:ext>
                  </a:extLst>
                </a:gridCol>
                <a:gridCol w="4488459">
                  <a:extLst>
                    <a:ext uri="{9D8B030D-6E8A-4147-A177-3AD203B41FA5}">
                      <a16:colId xmlns:a16="http://schemas.microsoft.com/office/drawing/2014/main" val="1576226451"/>
                    </a:ext>
                  </a:extLst>
                </a:gridCol>
                <a:gridCol w="5036104">
                  <a:extLst>
                    <a:ext uri="{9D8B030D-6E8A-4147-A177-3AD203B41FA5}">
                      <a16:colId xmlns:a16="http://schemas.microsoft.com/office/drawing/2014/main" val="3800700047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SUBSTANSI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PP 46 TAHUN 2011</a:t>
                      </a:r>
                      <a:endParaRPr lang="en-ID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PENILAIAN PRESTASI KERJA PNS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PP 30 TAHUN 2019</a:t>
                      </a:r>
                      <a:endParaRPr lang="en-ID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 PENILAIAN KINERJA PNS</a:t>
                      </a:r>
                      <a:endParaRPr lang="en-ID" sz="14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658635553"/>
                  </a:ext>
                </a:extLst>
              </a:tr>
              <a:tr h="1251878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PENILAIAN KINERJA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vert="vert27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400" b="1" dirty="0" err="1">
                          <a:effectLst/>
                        </a:rPr>
                        <a:t>Pasal</a:t>
                      </a:r>
                      <a:r>
                        <a:rPr lang="en-ID" sz="1400" b="1" dirty="0">
                          <a:effectLst/>
                        </a:rPr>
                        <a:t> 15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</a:rPr>
                        <a:t>BOBOT </a:t>
                      </a:r>
                      <a:r>
                        <a:rPr lang="en-US" sz="1400" b="1" dirty="0">
                          <a:effectLst/>
                        </a:rPr>
                        <a:t>PE</a:t>
                      </a:r>
                      <a:r>
                        <a:rPr lang="id-ID" sz="1400" b="1" dirty="0">
                          <a:effectLst/>
                        </a:rPr>
                        <a:t>NILAI</a:t>
                      </a:r>
                      <a:r>
                        <a:rPr lang="en-US" sz="1400" b="1" dirty="0">
                          <a:effectLst/>
                        </a:rPr>
                        <a:t>AN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sv-SE" sz="1400" dirty="0">
                          <a:effectLst/>
                        </a:rPr>
                        <a:t>Unsur SKP 60% 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sv-SE" sz="1400" dirty="0">
                          <a:effectLst/>
                        </a:rPr>
                        <a:t>Perilaku kerja 40%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Pasal</a:t>
                      </a:r>
                      <a:r>
                        <a:rPr lang="en-US" sz="1400" b="1" baseline="0" dirty="0">
                          <a:effectLst/>
                        </a:rPr>
                        <a:t> 41 </a:t>
                      </a:r>
                      <a:r>
                        <a:rPr lang="en-US" sz="1400" b="1" baseline="0" dirty="0" err="1">
                          <a:effectLst/>
                        </a:rPr>
                        <a:t>Ayat</a:t>
                      </a:r>
                      <a:r>
                        <a:rPr lang="en-US" sz="1400" b="1" baseline="0" dirty="0">
                          <a:effectLst/>
                        </a:rPr>
                        <a:t> 2 </a:t>
                      </a:r>
                      <a:r>
                        <a:rPr lang="en-US" sz="1400" b="1" dirty="0">
                          <a:effectLst/>
                        </a:rPr>
                        <a:t>BOBOT </a:t>
                      </a:r>
                      <a:r>
                        <a:rPr lang="id-ID" sz="1400" b="1" dirty="0">
                          <a:effectLst/>
                        </a:rPr>
                        <a:t>PENILAIAN</a:t>
                      </a:r>
                      <a:endParaRPr lang="en-US" sz="1400" b="1" dirty="0">
                        <a:effectLst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id-ID" sz="1400" dirty="0">
                          <a:effectLst/>
                        </a:rPr>
                        <a:t>Unsur SKP 70% dan perilaku kerja 30%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id-ID" sz="1400" dirty="0">
                          <a:effectLst/>
                        </a:rPr>
                        <a:t>Unsur SKP 60% dan perilaku kerja 40%</a:t>
                      </a:r>
                      <a:r>
                        <a:rPr lang="en-US" sz="1400" dirty="0">
                          <a:effectLst/>
                        </a:rPr>
                        <a:t>*</a:t>
                      </a:r>
                      <a:r>
                        <a:rPr lang="id-ID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*) b</a:t>
                      </a:r>
                      <a:r>
                        <a:rPr lang="id-ID" sz="1400" dirty="0">
                          <a:effectLst/>
                        </a:rPr>
                        <a:t>agi Instansi Pemerintah yang menerapkan penilaian 360˚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340933360"/>
                  </a:ext>
                </a:extLst>
              </a:tr>
              <a:tr h="696659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400" b="1" dirty="0" err="1">
                          <a:effectLst/>
                        </a:rPr>
                        <a:t>Pasal</a:t>
                      </a:r>
                      <a:r>
                        <a:rPr lang="en-ID" sz="1400" b="1" dirty="0">
                          <a:effectLst/>
                        </a:rPr>
                        <a:t> 8 </a:t>
                      </a:r>
                      <a:r>
                        <a:rPr lang="en-ID" sz="1400" b="1" dirty="0" err="1">
                          <a:effectLst/>
                        </a:rPr>
                        <a:t>Ayat</a:t>
                      </a:r>
                      <a:r>
                        <a:rPr lang="en-ID" sz="1400" b="1" dirty="0">
                          <a:effectLst/>
                        </a:rPr>
                        <a:t> (2)</a:t>
                      </a:r>
                      <a:r>
                        <a:rPr lang="en-ID" sz="1400" b="1" baseline="0" dirty="0">
                          <a:effectLst/>
                        </a:rPr>
                        <a:t> </a:t>
                      </a:r>
                      <a:r>
                        <a:rPr lang="id-ID" sz="1400" b="1" dirty="0">
                          <a:effectLst/>
                        </a:rPr>
                        <a:t>REALISASI KERJA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Jika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melebihi</a:t>
                      </a:r>
                      <a:r>
                        <a:rPr lang="en-US" sz="1400" dirty="0">
                          <a:effectLst/>
                        </a:rPr>
                        <a:t> target </a:t>
                      </a:r>
                      <a:r>
                        <a:rPr lang="en-US" sz="1400" dirty="0" err="1">
                          <a:effectLst/>
                        </a:rPr>
                        <a:t>maka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penilaian</a:t>
                      </a:r>
                      <a:r>
                        <a:rPr lang="en-US" sz="1400" dirty="0">
                          <a:effectLst/>
                        </a:rPr>
                        <a:t> SKP </a:t>
                      </a:r>
                      <a:r>
                        <a:rPr lang="en-US" sz="1400" dirty="0" err="1">
                          <a:effectLst/>
                        </a:rPr>
                        <a:t>dapat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lebih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dari</a:t>
                      </a:r>
                      <a:r>
                        <a:rPr lang="en-US" sz="1400" dirty="0">
                          <a:effectLst/>
                        </a:rPr>
                        <a:t> 100</a:t>
                      </a:r>
                      <a:endParaRPr lang="en-US" sz="1400" b="0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Pasal</a:t>
                      </a:r>
                      <a:r>
                        <a:rPr lang="en-US" sz="1400" b="1" baseline="0" dirty="0">
                          <a:effectLst/>
                        </a:rPr>
                        <a:t> 41 </a:t>
                      </a:r>
                      <a:r>
                        <a:rPr lang="en-US" sz="1400" b="1" baseline="0" dirty="0" err="1">
                          <a:effectLst/>
                        </a:rPr>
                        <a:t>Ayat</a:t>
                      </a:r>
                      <a:r>
                        <a:rPr lang="en-US" sz="1400" b="1" baseline="0" dirty="0">
                          <a:effectLst/>
                        </a:rPr>
                        <a:t> (2) </a:t>
                      </a:r>
                      <a:r>
                        <a:rPr lang="en-US" sz="1400" b="1" dirty="0">
                          <a:effectLst/>
                        </a:rPr>
                        <a:t>REALISASI KINERJA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Realisasi kinerja PNS yang melebihi Target kinerja, nilai capaian kinerja paling tinggi pada angka 120.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261563093"/>
                  </a:ext>
                </a:extLst>
              </a:tr>
              <a:tr h="736092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Pasal</a:t>
                      </a:r>
                      <a:r>
                        <a:rPr lang="en-US" sz="1400" b="1" dirty="0">
                          <a:effectLst/>
                        </a:rPr>
                        <a:t> 16 WAKTU PENILAIAN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Penilaian prestasi kerja PNS dilaksanakan oleh pejabat penilai sekali dalam 1 tahun.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400" b="1" dirty="0" err="1">
                          <a:effectLst/>
                        </a:rPr>
                        <a:t>Pasal</a:t>
                      </a:r>
                      <a:r>
                        <a:rPr lang="en-ID" sz="1400" b="1" baseline="0" dirty="0">
                          <a:effectLst/>
                        </a:rPr>
                        <a:t> 29 </a:t>
                      </a:r>
                      <a:r>
                        <a:rPr lang="en-ID" sz="1400" b="1" baseline="0" dirty="0" err="1">
                          <a:effectLst/>
                        </a:rPr>
                        <a:t>dan</a:t>
                      </a:r>
                      <a:r>
                        <a:rPr lang="en-ID" sz="1400" b="1" baseline="0" dirty="0">
                          <a:effectLst/>
                        </a:rPr>
                        <a:t> </a:t>
                      </a:r>
                      <a:r>
                        <a:rPr lang="en-ID" sz="1400" b="1" baseline="0" dirty="0" err="1">
                          <a:effectLst/>
                        </a:rPr>
                        <a:t>Pasal</a:t>
                      </a:r>
                      <a:r>
                        <a:rPr lang="en-ID" sz="1400" b="1" baseline="0" dirty="0">
                          <a:effectLst/>
                        </a:rPr>
                        <a:t> 35 </a:t>
                      </a:r>
                      <a:r>
                        <a:rPr lang="id-ID" sz="1400" b="1" dirty="0">
                          <a:effectLst/>
                        </a:rPr>
                        <a:t>WAKTU PENILAIAN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Penilaian kinerja didasarkan pada pengukuran kinerja yang dapat dilakukan setiap bulan, triwulanan, semesteran, atau tahunan serta didokumentasikan dalam dokumen pengukuran kinerja sesuai kebutuhan organisasi.</a:t>
                      </a:r>
                      <a:endParaRPr lang="en-ID" sz="14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99665103"/>
                  </a:ext>
                </a:extLst>
              </a:tr>
              <a:tr h="1656207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Pasal</a:t>
                      </a:r>
                      <a:r>
                        <a:rPr lang="en-US" sz="1400" b="1" dirty="0">
                          <a:effectLst/>
                        </a:rPr>
                        <a:t> 17 NILAI</a:t>
                      </a:r>
                      <a:r>
                        <a:rPr lang="id-ID" sz="1400" b="1" dirty="0">
                          <a:effectLst/>
                        </a:rPr>
                        <a:t> 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Nilai prestasi kerja PNS dinyatakan dengan angka dan sebutan: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91 – ke atas</a:t>
                      </a:r>
                      <a:r>
                        <a:rPr lang="en-US" sz="1400" dirty="0">
                          <a:effectLst/>
                        </a:rPr>
                        <a:t> (</a:t>
                      </a:r>
                      <a:r>
                        <a:rPr lang="id-ID" sz="1400" dirty="0">
                          <a:effectLst/>
                        </a:rPr>
                        <a:t>sangat baik</a:t>
                      </a:r>
                      <a:r>
                        <a:rPr lang="en-US" sz="1400" dirty="0">
                          <a:effectLst/>
                        </a:rPr>
                        <a:t>)</a:t>
                      </a:r>
                      <a:endParaRPr lang="id-ID" sz="1400" dirty="0">
                        <a:effectLst/>
                      </a:endParaRP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76 – 90</a:t>
                      </a:r>
                      <a:r>
                        <a:rPr lang="en-US" sz="1400" dirty="0">
                          <a:effectLst/>
                        </a:rPr>
                        <a:t> (</a:t>
                      </a:r>
                      <a:r>
                        <a:rPr lang="id-ID" sz="1400" dirty="0">
                          <a:effectLst/>
                        </a:rPr>
                        <a:t>baik</a:t>
                      </a:r>
                      <a:r>
                        <a:rPr lang="en-US" sz="1400" dirty="0">
                          <a:effectLst/>
                        </a:rPr>
                        <a:t>)</a:t>
                      </a:r>
                      <a:endParaRPr lang="id-ID" sz="1400" dirty="0">
                        <a:effectLst/>
                      </a:endParaRP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61 – 75</a:t>
                      </a:r>
                      <a:r>
                        <a:rPr lang="en-US" sz="1400" dirty="0">
                          <a:effectLst/>
                        </a:rPr>
                        <a:t> (</a:t>
                      </a:r>
                      <a:r>
                        <a:rPr lang="id-ID" sz="1400" dirty="0">
                          <a:effectLst/>
                        </a:rPr>
                        <a:t>cukup</a:t>
                      </a:r>
                      <a:r>
                        <a:rPr lang="en-US" sz="1400" dirty="0">
                          <a:effectLst/>
                        </a:rPr>
                        <a:t>)</a:t>
                      </a:r>
                      <a:endParaRPr lang="id-ID" sz="1400" dirty="0">
                        <a:effectLst/>
                      </a:endParaRP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51 – 60</a:t>
                      </a:r>
                      <a:r>
                        <a:rPr lang="en-US" sz="1400" dirty="0">
                          <a:effectLst/>
                        </a:rPr>
                        <a:t> (</a:t>
                      </a:r>
                      <a:r>
                        <a:rPr lang="id-ID" sz="1400" dirty="0">
                          <a:effectLst/>
                        </a:rPr>
                        <a:t>kurang</a:t>
                      </a:r>
                      <a:r>
                        <a:rPr lang="en-US" sz="1400" dirty="0">
                          <a:effectLst/>
                        </a:rPr>
                        <a:t>)</a:t>
                      </a:r>
                      <a:endParaRPr lang="id-ID" sz="1400" dirty="0">
                        <a:effectLst/>
                      </a:endParaRP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50 ke bawah</a:t>
                      </a:r>
                      <a:r>
                        <a:rPr lang="en-US" sz="1400" dirty="0">
                          <a:effectLst/>
                        </a:rPr>
                        <a:t> (</a:t>
                      </a:r>
                      <a:r>
                        <a:rPr lang="id-ID" sz="1400" dirty="0">
                          <a:effectLst/>
                        </a:rPr>
                        <a:t>buruk</a:t>
                      </a:r>
                      <a:r>
                        <a:rPr lang="en-US" sz="1400" dirty="0">
                          <a:effectLst/>
                        </a:rPr>
                        <a:t>)</a:t>
                      </a:r>
                      <a:endParaRPr lang="id-ID" sz="1400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Pasal</a:t>
                      </a:r>
                      <a:r>
                        <a:rPr lang="en-US" sz="1400" b="1" baseline="0" dirty="0">
                          <a:effectLst/>
                        </a:rPr>
                        <a:t> 41 </a:t>
                      </a:r>
                      <a:r>
                        <a:rPr lang="en-US" sz="1400" b="1" dirty="0">
                          <a:effectLst/>
                        </a:rPr>
                        <a:t>NILAI</a:t>
                      </a:r>
                      <a:r>
                        <a:rPr lang="id-ID" sz="1400" b="1" dirty="0">
                          <a:effectLst/>
                        </a:rPr>
                        <a:t> </a:t>
                      </a:r>
                      <a:endParaRPr lang="en-US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</a:rPr>
                        <a:t>Penilaian Kinerja PNS dinyatakan dengan angka 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id-ID" sz="1400" dirty="0">
                          <a:effectLst/>
                        </a:rPr>
                        <a:t>sebutan</a:t>
                      </a:r>
                      <a:r>
                        <a:rPr lang="en-US" sz="1400" dirty="0">
                          <a:effectLst/>
                        </a:rPr>
                        <a:t>/</a:t>
                      </a:r>
                      <a:r>
                        <a:rPr lang="id-ID" sz="1400" dirty="0">
                          <a:effectLst/>
                        </a:rPr>
                        <a:t>predikat: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Sangat Baik</a:t>
                      </a:r>
                      <a:r>
                        <a:rPr lang="en-US" sz="1400" dirty="0">
                          <a:effectLst/>
                        </a:rPr>
                        <a:t> (</a:t>
                      </a:r>
                      <a:r>
                        <a:rPr lang="id-ID" sz="1400" dirty="0">
                          <a:effectLst/>
                        </a:rPr>
                        <a:t>nilai 110  ≤ 120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id-ID" sz="1400" dirty="0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id-ID" sz="1400" dirty="0">
                          <a:effectLst/>
                        </a:rPr>
                        <a:t>menciptakan ide baru dan/atau cara baru dalam peningkatan kinerja yang memberi manfaat bagi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id-ID" sz="1400" dirty="0">
                          <a:effectLst/>
                        </a:rPr>
                        <a:t>organisasi atau negara</a:t>
                      </a:r>
                      <a:r>
                        <a:rPr lang="en-US" sz="1400" dirty="0">
                          <a:effectLst/>
                        </a:rPr>
                        <a:t>)</a:t>
                      </a:r>
                      <a:endParaRPr lang="id-ID" sz="1400" dirty="0">
                        <a:effectLst/>
                      </a:endParaRP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Baik, nilai 90 &lt; x &lt; 120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Cukup, nilai 70 x &lt; 90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Kurang, nilai 50 &lt; x &lt; 70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id-ID" sz="1400" dirty="0">
                          <a:effectLst/>
                        </a:rPr>
                        <a:t>Sangat Kurang, nilai &lt; 50</a:t>
                      </a:r>
                      <a:endParaRPr lang="id-ID" sz="1400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0385742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F19507F-48BB-45D7-A93A-DC372184DBEA}"/>
              </a:ext>
            </a:extLst>
          </p:cNvPr>
          <p:cNvSpPr txBox="1"/>
          <p:nvPr/>
        </p:nvSpPr>
        <p:spPr>
          <a:xfrm>
            <a:off x="1524000" y="116632"/>
            <a:ext cx="8886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000" b="1" dirty="0">
                <a:latin typeface="Lato Black" panose="020F0A02020204030203" pitchFamily="34" charset="0"/>
              </a:rPr>
              <a:t>PERBANDINGAN PP 46 TAHUN 2011 DENGAN PP 30 TAHUN 2019</a:t>
            </a:r>
            <a:endParaRPr lang="en-ID" sz="2000" b="1" dirty="0">
              <a:latin typeface="Lato Black" panose="020F0A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715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39C49E0-52A4-44FD-B46F-A1B15AC5954E}"/>
              </a:ext>
            </a:extLst>
          </p:cNvPr>
          <p:cNvGraphicFramePr>
            <a:graphicFrameLocks noGrp="1"/>
          </p:cNvGraphicFramePr>
          <p:nvPr/>
        </p:nvGraphicFramePr>
        <p:xfrm>
          <a:off x="1055440" y="1538792"/>
          <a:ext cx="10009111" cy="1758385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106902">
                  <a:extLst>
                    <a:ext uri="{9D8B030D-6E8A-4147-A177-3AD203B41FA5}">
                      <a16:colId xmlns:a16="http://schemas.microsoft.com/office/drawing/2014/main" val="3796554979"/>
                    </a:ext>
                  </a:extLst>
                </a:gridCol>
                <a:gridCol w="4580994">
                  <a:extLst>
                    <a:ext uri="{9D8B030D-6E8A-4147-A177-3AD203B41FA5}">
                      <a16:colId xmlns:a16="http://schemas.microsoft.com/office/drawing/2014/main" val="1576226451"/>
                    </a:ext>
                  </a:extLst>
                </a:gridCol>
                <a:gridCol w="4321215">
                  <a:extLst>
                    <a:ext uri="{9D8B030D-6E8A-4147-A177-3AD203B41FA5}">
                      <a16:colId xmlns:a16="http://schemas.microsoft.com/office/drawing/2014/main" val="3800700047"/>
                    </a:ext>
                  </a:extLst>
                </a:gridCol>
              </a:tblGrid>
              <a:tr h="455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effectLst/>
                        </a:rPr>
                        <a:t>SUBSTANSI</a:t>
                      </a:r>
                      <a:endParaRPr lang="en-ID" sz="15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effectLst/>
                        </a:rPr>
                        <a:t>PP 46 TAHUN 2011</a:t>
                      </a:r>
                      <a:endParaRPr lang="en-ID" sz="15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effectLst/>
                        </a:rPr>
                        <a:t>PENILAIAN PRESTASI KERJA PNS</a:t>
                      </a:r>
                      <a:endParaRPr lang="en-ID" sz="15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effectLst/>
                        </a:rPr>
                        <a:t>PP 30 TAHUN 2019</a:t>
                      </a:r>
                      <a:endParaRPr lang="en-ID" sz="15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500" dirty="0">
                          <a:effectLst/>
                        </a:rPr>
                        <a:t> PENILAIAN KINERJA PNS</a:t>
                      </a:r>
                      <a:endParaRPr lang="en-ID" sz="1500" b="0" dirty="0">
                        <a:effectLst/>
                        <a:latin typeface="Lato Black" panose="020F0A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658635553"/>
                  </a:ext>
                </a:extLst>
              </a:tr>
              <a:tr h="67940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TINDAK LANJUT</a:t>
                      </a:r>
                      <a:endParaRPr lang="en-ID" sz="15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vert="vert270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ID" sz="1500" kern="12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500" b="1" kern="1200" dirty="0" err="1">
                          <a:effectLst/>
                        </a:rPr>
                        <a:t>Pasal</a:t>
                      </a:r>
                      <a:r>
                        <a:rPr lang="en-ID" sz="1500" b="1" kern="1200" baseline="0" dirty="0">
                          <a:effectLst/>
                        </a:rPr>
                        <a:t> 53</a:t>
                      </a:r>
                      <a:endParaRPr lang="en-ID" sz="1500" b="1" kern="1200" dirty="0">
                        <a:effectLst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D" sz="1500" b="1" kern="1200" dirty="0" err="1">
                          <a:effectLst/>
                        </a:rPr>
                        <a:t>Penghargaaan</a:t>
                      </a:r>
                      <a:r>
                        <a:rPr lang="en-ID" sz="1500" b="1" kern="1200" baseline="0" dirty="0">
                          <a:effectLst/>
                        </a:rPr>
                        <a:t> </a:t>
                      </a:r>
                      <a:r>
                        <a:rPr lang="en-ID" sz="1500" b="1" kern="1200" baseline="0" dirty="0" err="1">
                          <a:effectLst/>
                        </a:rPr>
                        <a:t>Kinerja</a:t>
                      </a:r>
                      <a:r>
                        <a:rPr lang="en-ID" sz="1500" b="1" kern="1200" baseline="0" dirty="0">
                          <a:effectLst/>
                        </a:rPr>
                        <a:t> </a:t>
                      </a:r>
                      <a:endParaRPr lang="en-ID" sz="1500" b="1" kern="12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879265735"/>
                  </a:ext>
                </a:extLst>
              </a:tr>
              <a:tr h="576064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D" sz="16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ID" sz="1500" kern="12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D" sz="1500" b="1" kern="1200" dirty="0" err="1">
                          <a:effectLst/>
                        </a:rPr>
                        <a:t>Pasal</a:t>
                      </a:r>
                      <a:r>
                        <a:rPr lang="en-ID" sz="1500" b="1" kern="1200" baseline="0" dirty="0">
                          <a:effectLst/>
                        </a:rPr>
                        <a:t> 56</a:t>
                      </a:r>
                      <a:endParaRPr lang="en-ID" sz="1500" b="1" kern="1200" dirty="0">
                        <a:effectLst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ID" sz="1500" b="1" kern="1200" dirty="0" err="1">
                          <a:effectLst/>
                        </a:rPr>
                        <a:t>Sanksi</a:t>
                      </a:r>
                      <a:endParaRPr lang="en-ID" sz="1500" b="1" kern="12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55509685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F19507F-48BB-45D7-A93A-DC372184DBEA}"/>
              </a:ext>
            </a:extLst>
          </p:cNvPr>
          <p:cNvSpPr txBox="1"/>
          <p:nvPr/>
        </p:nvSpPr>
        <p:spPr>
          <a:xfrm>
            <a:off x="1524000" y="692696"/>
            <a:ext cx="8886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000" b="1" dirty="0">
                <a:latin typeface="Lato Black" panose="020F0A02020204030203" pitchFamily="34" charset="0"/>
              </a:rPr>
              <a:t>PERBANDINGAN PP 46 TAHUN 2011 DENGAN PP 30 TAHUN 2019</a:t>
            </a:r>
            <a:endParaRPr lang="en-ID" sz="2000" b="1" dirty="0">
              <a:latin typeface="Lato Black" panose="020F0A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466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E4CE9B-63DC-4234-B152-FE1318F76D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10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61F9C6-8068-461A-B792-5B353863D22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25" y="116283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92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358FDC-79B0-49B4-8193-2E362F46C4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2" t="2324" r="1431" b="863"/>
          <a:stretch/>
        </p:blipFill>
        <p:spPr>
          <a:xfrm>
            <a:off x="1120836" y="643467"/>
            <a:ext cx="9950328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D1F9B8-F301-45B5-9EF0-D1ECDB3204F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1" y="161473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277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8A65B4-119D-4BD7-BDA0-BD4BA46ECD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1" y="161473"/>
            <a:ext cx="962025" cy="68012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70F335E-7880-4CEB-8466-3F4BFEDAC3C9}"/>
              </a:ext>
            </a:extLst>
          </p:cNvPr>
          <p:cNvGrpSpPr/>
          <p:nvPr/>
        </p:nvGrpSpPr>
        <p:grpSpPr>
          <a:xfrm>
            <a:off x="643473" y="728583"/>
            <a:ext cx="10905053" cy="5242773"/>
            <a:chOff x="613820" y="855599"/>
            <a:chExt cx="10905053" cy="438706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19A9E38-A3B4-4EB6-B48C-300C117FE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773" y="1558171"/>
              <a:ext cx="5463850" cy="3510523"/>
            </a:xfrm>
            <a:prstGeom prst="rect">
              <a:avLst/>
            </a:prstGeom>
          </p:spPr>
        </p:pic>
        <p:pic>
          <p:nvPicPr>
            <p:cNvPr id="5" name="Content Placeholder 3">
              <a:extLst>
                <a:ext uri="{FF2B5EF4-FFF2-40B4-BE49-F238E27FC236}">
                  <a16:creationId xmlns:a16="http://schemas.microsoft.com/office/drawing/2014/main" id="{E896429D-2787-409C-9BFD-2060FF07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36447" y="1558171"/>
              <a:ext cx="5282426" cy="3684491"/>
            </a:xfrm>
            <a:prstGeom prst="rect">
              <a:avLst/>
            </a:prstGeom>
          </p:spPr>
        </p:pic>
        <p:sp>
          <p:nvSpPr>
            <p:cNvPr id="6" name="Text Placeholder 1">
              <a:extLst>
                <a:ext uri="{FF2B5EF4-FFF2-40B4-BE49-F238E27FC236}">
                  <a16:creationId xmlns:a16="http://schemas.microsoft.com/office/drawing/2014/main" id="{A0FE1A53-D297-4BE8-91E9-EDF5C05D6C90}"/>
                </a:ext>
              </a:extLst>
            </p:cNvPr>
            <p:cNvSpPr txBox="1">
              <a:spLocks/>
            </p:cNvSpPr>
            <p:nvPr/>
          </p:nvSpPr>
          <p:spPr>
            <a:xfrm>
              <a:off x="613820" y="855599"/>
              <a:ext cx="10905053" cy="367856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b="1" dirty="0">
                  <a:latin typeface="Arial" panose="020B0604020202020204" pitchFamily="34" charset="0"/>
                </a:rPr>
                <a:t>PENILAIAN PRESTASI KERJA PNS</a:t>
              </a:r>
              <a:endParaRPr lang="en-ID" sz="1800" b="1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8486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B12CC48-0E0F-4492-88C6-CDC570F108E9}"/>
              </a:ext>
            </a:extLst>
          </p:cNvPr>
          <p:cNvGrpSpPr/>
          <p:nvPr/>
        </p:nvGrpSpPr>
        <p:grpSpPr>
          <a:xfrm>
            <a:off x="-417443" y="934278"/>
            <a:ext cx="12418882" cy="5870559"/>
            <a:chOff x="-1264213" y="162956"/>
            <a:chExt cx="13265652" cy="664188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1262DC2-CFFC-4561-9D37-2AF6DDFFD1B7}"/>
                </a:ext>
              </a:extLst>
            </p:cNvPr>
            <p:cNvGrpSpPr/>
            <p:nvPr/>
          </p:nvGrpSpPr>
          <p:grpSpPr>
            <a:xfrm>
              <a:off x="8686802" y="1526346"/>
              <a:ext cx="3314637" cy="4768246"/>
              <a:chOff x="7070147" y="377912"/>
              <a:chExt cx="4899392" cy="4297081"/>
            </a:xfrm>
          </p:grpSpPr>
          <p:pic>
            <p:nvPicPr>
              <p:cNvPr id="9" name="Content Placeholder 3">
                <a:extLst>
                  <a:ext uri="{FF2B5EF4-FFF2-40B4-BE49-F238E27FC236}">
                    <a16:creationId xmlns:a16="http://schemas.microsoft.com/office/drawing/2014/main" id="{3318A6AE-5F4C-43FB-B55A-4BAB93BCDE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070147" y="377912"/>
                <a:ext cx="4899392" cy="3130831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EC1BCC96-E44F-4F47-9635-91490EB99F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70147" y="3508743"/>
                <a:ext cx="4899392" cy="1166250"/>
              </a:xfrm>
              <a:prstGeom prst="rect">
                <a:avLst/>
              </a:prstGeom>
            </p:spPr>
          </p:pic>
        </p:grpSp>
        <p:pic>
          <p:nvPicPr>
            <p:cNvPr id="4" name="Content Placeholder 11">
              <a:extLst>
                <a:ext uri="{FF2B5EF4-FFF2-40B4-BE49-F238E27FC236}">
                  <a16:creationId xmlns:a16="http://schemas.microsoft.com/office/drawing/2014/main" id="{F8A4152A-A7DF-4DCE-BB97-4D6B4DE15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0561" y="1473270"/>
              <a:ext cx="4523751" cy="3757950"/>
            </a:xfrm>
            <a:prstGeom prst="rect">
              <a:avLst/>
            </a:prstGeom>
          </p:spPr>
        </p:pic>
        <p:pic>
          <p:nvPicPr>
            <p:cNvPr id="5" name="Content Placeholder 8">
              <a:extLst>
                <a:ext uri="{FF2B5EF4-FFF2-40B4-BE49-F238E27FC236}">
                  <a16:creationId xmlns:a16="http://schemas.microsoft.com/office/drawing/2014/main" id="{D40B5640-890E-4DCB-8735-16DD9C458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31787" y="1526346"/>
              <a:ext cx="3737540" cy="182589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4CE3D61-D7E5-408B-8C61-1312D1DE2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22205" y="5350465"/>
              <a:ext cx="5550195" cy="1454372"/>
            </a:xfrm>
            <a:prstGeom prst="rect">
              <a:avLst/>
            </a:prstGeom>
          </p:spPr>
        </p:pic>
        <p:sp>
          <p:nvSpPr>
            <p:cNvPr id="7" name="Text Placeholder 1">
              <a:extLst>
                <a:ext uri="{FF2B5EF4-FFF2-40B4-BE49-F238E27FC236}">
                  <a16:creationId xmlns:a16="http://schemas.microsoft.com/office/drawing/2014/main" id="{EB904F3A-C6E5-4420-8212-B69E97E9AEE3}"/>
                </a:ext>
              </a:extLst>
            </p:cNvPr>
            <p:cNvSpPr txBox="1">
              <a:spLocks/>
            </p:cNvSpPr>
            <p:nvPr/>
          </p:nvSpPr>
          <p:spPr>
            <a:xfrm>
              <a:off x="-1264213" y="1018144"/>
              <a:ext cx="12191999" cy="6056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Wingdings" panose="05000000000000000000" pitchFamily="2" charset="2"/>
                <a:buChar char="Ø"/>
              </a:pPr>
              <a:r>
                <a:rPr lang="en-US" sz="2000" b="1" dirty="0">
                  <a:latin typeface="Arial" panose="020B0604020202020204" pitchFamily="34" charset="0"/>
                </a:rPr>
                <a:t> </a:t>
              </a:r>
              <a:r>
                <a:rPr lang="en-US" sz="1600" b="1" dirty="0" err="1">
                  <a:latin typeface="Arial" panose="020B0604020202020204" pitchFamily="34" charset="0"/>
                </a:rPr>
                <a:t>Mengkonversi</a:t>
              </a:r>
              <a:r>
                <a:rPr lang="en-US" sz="1600" b="1" dirty="0">
                  <a:latin typeface="Arial" panose="020B0604020202020204" pitchFamily="34" charset="0"/>
                </a:rPr>
                <a:t> Nilai </a:t>
              </a:r>
              <a:r>
                <a:rPr lang="en-US" sz="1600" b="1" dirty="0" err="1">
                  <a:latin typeface="Arial" panose="020B0604020202020204" pitchFamily="34" charset="0"/>
                </a:rPr>
                <a:t>Prestasi</a:t>
              </a:r>
              <a:r>
                <a:rPr lang="en-US" sz="1600" b="1" dirty="0">
                  <a:latin typeface="Arial" panose="020B0604020202020204" pitchFamily="34" charset="0"/>
                </a:rPr>
                <a:t> </a:t>
              </a:r>
              <a:r>
                <a:rPr lang="en-US" sz="1600" b="1" dirty="0" err="1">
                  <a:latin typeface="Arial" panose="020B0604020202020204" pitchFamily="34" charset="0"/>
                </a:rPr>
                <a:t>Kerja</a:t>
              </a:r>
              <a:r>
                <a:rPr lang="en-US" sz="1600" b="1" dirty="0">
                  <a:latin typeface="Arial" panose="020B0604020202020204" pitchFamily="34" charset="0"/>
                </a:rPr>
                <a:t> PNS </a:t>
              </a:r>
              <a:r>
                <a:rPr lang="en-US" sz="1600" b="1" dirty="0" err="1">
                  <a:latin typeface="Arial" panose="020B0604020202020204" pitchFamily="34" charset="0"/>
                </a:rPr>
                <a:t>menjadi</a:t>
              </a:r>
              <a:r>
                <a:rPr lang="en-US" sz="1600" b="1" dirty="0">
                  <a:latin typeface="Arial" panose="020B0604020202020204" pitchFamily="34" charset="0"/>
                </a:rPr>
                <a:t> Nilai </a:t>
              </a:r>
              <a:r>
                <a:rPr lang="en-US" sz="1600" b="1" dirty="0" err="1">
                  <a:latin typeface="Arial" panose="020B0604020202020204" pitchFamily="34" charset="0"/>
                </a:rPr>
                <a:t>Kinerja</a:t>
              </a:r>
              <a:r>
                <a:rPr lang="en-US" sz="1600" b="1" dirty="0">
                  <a:latin typeface="Arial" panose="020B0604020202020204" pitchFamily="34" charset="0"/>
                </a:rPr>
                <a:t> PNS pada </a:t>
              </a:r>
              <a:r>
                <a:rPr lang="en-US" sz="1600" b="1" dirty="0" err="1">
                  <a:latin typeface="Arial" panose="020B0604020202020204" pitchFamily="34" charset="0"/>
                </a:rPr>
                <a:t>periode</a:t>
              </a:r>
              <a:r>
                <a:rPr lang="en-US" sz="1600" b="1" dirty="0">
                  <a:latin typeface="Arial" panose="020B0604020202020204" pitchFamily="34" charset="0"/>
                </a:rPr>
                <a:t> </a:t>
              </a:r>
              <a:r>
                <a:rPr lang="en-US" sz="1600" b="1" dirty="0" err="1">
                  <a:latin typeface="Arial" panose="020B0604020202020204" pitchFamily="34" charset="0"/>
                </a:rPr>
                <a:t>Januari-Juni</a:t>
              </a:r>
              <a:endParaRPr lang="en-US" sz="1600" b="1" dirty="0">
                <a:latin typeface="Arial" panose="020B0604020202020204" pitchFamily="34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7702520-5C95-4DCD-AF11-A9558D427061}"/>
                </a:ext>
              </a:extLst>
            </p:cNvPr>
            <p:cNvSpPr/>
            <p:nvPr/>
          </p:nvSpPr>
          <p:spPr>
            <a:xfrm>
              <a:off x="935665" y="162956"/>
              <a:ext cx="10409275" cy="67690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D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INTEGRASI HASIL PENILAIAN KINERJA PNS TAHUN 2021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71D2BABF-E18D-4D57-AB36-CE25BFEAD56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1" y="161473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26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474D6B-1EAF-4D99-8BE4-0226A2CFC6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1" y="161473"/>
            <a:ext cx="962025" cy="68012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E70FB97-EE71-49C6-AE7C-8A002ABFAE1A}"/>
              </a:ext>
            </a:extLst>
          </p:cNvPr>
          <p:cNvGrpSpPr/>
          <p:nvPr/>
        </p:nvGrpSpPr>
        <p:grpSpPr>
          <a:xfrm>
            <a:off x="471918" y="841595"/>
            <a:ext cx="11248163" cy="4006877"/>
            <a:chOff x="450112" y="305014"/>
            <a:chExt cx="11248163" cy="400687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13E7649-DDC5-4077-A249-13158912F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01445" y="2546106"/>
              <a:ext cx="4616434" cy="176578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10A1BF9-42B7-439C-AA26-0951E67A3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0792" y="2610400"/>
              <a:ext cx="4644528" cy="1637195"/>
            </a:xfrm>
            <a:prstGeom prst="rect">
              <a:avLst/>
            </a:prstGeom>
          </p:spPr>
        </p:pic>
        <p:sp>
          <p:nvSpPr>
            <p:cNvPr id="6" name="Text Placeholder 1">
              <a:extLst>
                <a:ext uri="{FF2B5EF4-FFF2-40B4-BE49-F238E27FC236}">
                  <a16:creationId xmlns:a16="http://schemas.microsoft.com/office/drawing/2014/main" id="{BAB7F6C1-9A5E-43A0-98DD-C0DACF97D454}"/>
                </a:ext>
              </a:extLst>
            </p:cNvPr>
            <p:cNvSpPr txBox="1">
              <a:spLocks/>
            </p:cNvSpPr>
            <p:nvPr/>
          </p:nvSpPr>
          <p:spPr>
            <a:xfrm>
              <a:off x="450112" y="1609210"/>
              <a:ext cx="5645888" cy="509606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Wingdings" panose="05000000000000000000" pitchFamily="2" charset="2"/>
                <a:buChar char="Ø"/>
              </a:pPr>
              <a:r>
                <a:rPr lang="en-US" sz="2000" b="1" dirty="0">
                  <a:latin typeface="Arial" panose="020B0604020202020204" pitchFamily="34" charset="0"/>
                </a:rPr>
                <a:t> </a:t>
              </a:r>
              <a:r>
                <a:rPr lang="en-US" sz="1600" b="1" dirty="0" err="1">
                  <a:latin typeface="Arial" panose="020B0604020202020204" pitchFamily="34" charset="0"/>
                </a:rPr>
                <a:t>Menghitung</a:t>
              </a:r>
              <a:r>
                <a:rPr lang="en-US" sz="1600" b="1" dirty="0">
                  <a:latin typeface="Arial" panose="020B0604020202020204" pitchFamily="34" charset="0"/>
                </a:rPr>
                <a:t> Nilai </a:t>
              </a:r>
              <a:r>
                <a:rPr lang="en-US" sz="1600" b="1" dirty="0" err="1">
                  <a:latin typeface="Arial" panose="020B0604020202020204" pitchFamily="34" charset="0"/>
                </a:rPr>
                <a:t>Kinerja</a:t>
              </a:r>
              <a:r>
                <a:rPr lang="en-US" sz="1600" b="1" dirty="0">
                  <a:latin typeface="Arial" panose="020B0604020202020204" pitchFamily="34" charset="0"/>
                </a:rPr>
                <a:t> PNS </a:t>
              </a:r>
              <a:r>
                <a:rPr lang="en-US" sz="1600" b="1" dirty="0" err="1">
                  <a:latin typeface="Arial" panose="020B0604020202020204" pitchFamily="34" charset="0"/>
                </a:rPr>
                <a:t>Tahun</a:t>
              </a:r>
              <a:r>
                <a:rPr lang="en-US" sz="1600" b="1" dirty="0">
                  <a:latin typeface="Arial" panose="020B0604020202020204" pitchFamily="34" charset="0"/>
                </a:rPr>
                <a:t> 2021</a:t>
              </a:r>
            </a:p>
          </p:txBody>
        </p:sp>
        <p:sp>
          <p:nvSpPr>
            <p:cNvPr id="7" name="Text Placeholder 1">
              <a:extLst>
                <a:ext uri="{FF2B5EF4-FFF2-40B4-BE49-F238E27FC236}">
                  <a16:creationId xmlns:a16="http://schemas.microsoft.com/office/drawing/2014/main" id="{EE5B4017-DABE-4675-A486-4559C880B6B4}"/>
                </a:ext>
              </a:extLst>
            </p:cNvPr>
            <p:cNvSpPr txBox="1">
              <a:spLocks/>
            </p:cNvSpPr>
            <p:nvPr/>
          </p:nvSpPr>
          <p:spPr>
            <a:xfrm>
              <a:off x="5901075" y="1609210"/>
              <a:ext cx="5797200" cy="509606"/>
            </a:xfrm>
            <a:prstGeom prst="rect">
              <a:avLst/>
            </a:prstGeom>
          </p:spPr>
          <p:txBody>
            <a:bodyPr>
              <a:normAutofit fontScale="92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Wingdings" panose="05000000000000000000" pitchFamily="2" charset="2"/>
                <a:buChar char="Ø"/>
              </a:pPr>
              <a:r>
                <a:rPr lang="en-US" sz="2000" b="1" dirty="0">
                  <a:latin typeface="Arial" panose="020B0604020202020204" pitchFamily="34" charset="0"/>
                </a:rPr>
                <a:t> </a:t>
              </a:r>
              <a:r>
                <a:rPr lang="en-US" sz="1700" b="1" dirty="0" err="1">
                  <a:latin typeface="Arial" panose="020B0604020202020204" pitchFamily="34" charset="0"/>
                </a:rPr>
                <a:t>Menentukan</a:t>
              </a:r>
              <a:r>
                <a:rPr lang="en-US" sz="1700" b="1" dirty="0">
                  <a:latin typeface="Arial" panose="020B0604020202020204" pitchFamily="34" charset="0"/>
                </a:rPr>
                <a:t> </a:t>
              </a:r>
              <a:r>
                <a:rPr lang="en-US" sz="1700" b="1" dirty="0" err="1">
                  <a:latin typeface="Arial" panose="020B0604020202020204" pitchFamily="34" charset="0"/>
                </a:rPr>
                <a:t>Predikat</a:t>
              </a:r>
              <a:r>
                <a:rPr lang="en-US" sz="1700" b="1" dirty="0">
                  <a:latin typeface="Arial" panose="020B0604020202020204" pitchFamily="34" charset="0"/>
                </a:rPr>
                <a:t> </a:t>
              </a:r>
              <a:r>
                <a:rPr lang="en-US" sz="1700" b="1" dirty="0" err="1">
                  <a:latin typeface="Arial" panose="020B0604020202020204" pitchFamily="34" charset="0"/>
                </a:rPr>
                <a:t>berdasarkan</a:t>
              </a:r>
              <a:r>
                <a:rPr lang="en-US" sz="1700" b="1" dirty="0">
                  <a:latin typeface="Arial" panose="020B0604020202020204" pitchFamily="34" charset="0"/>
                </a:rPr>
                <a:t> Nilai </a:t>
              </a:r>
              <a:r>
                <a:rPr lang="en-US" sz="1700" b="1" dirty="0" err="1">
                  <a:latin typeface="Arial" panose="020B0604020202020204" pitchFamily="34" charset="0"/>
                </a:rPr>
                <a:t>Kinerja</a:t>
              </a:r>
              <a:r>
                <a:rPr lang="en-US" sz="1700" b="1" dirty="0">
                  <a:latin typeface="Arial" panose="020B0604020202020204" pitchFamily="34" charset="0"/>
                </a:rPr>
                <a:t> 2021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C98834B-333B-4989-930C-D0BA1D1104F0}"/>
                </a:ext>
              </a:extLst>
            </p:cNvPr>
            <p:cNvSpPr/>
            <p:nvPr/>
          </p:nvSpPr>
          <p:spPr>
            <a:xfrm>
              <a:off x="891362" y="305014"/>
              <a:ext cx="10409275" cy="67690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D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INTEGRASI HASIL PENILAIAN KINERJA PNS TAHUN 2021 (</a:t>
              </a:r>
              <a:r>
                <a:rPr lang="en-ID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Lanjutan</a:t>
              </a:r>
              <a:r>
                <a:rPr lang="en-ID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838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6690625" y="3136611"/>
            <a:ext cx="550137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Penyusunan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SKP</a:t>
            </a:r>
            <a:endParaRPr lang="en-ID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C123889-56C1-4914-828B-29FD6296FAC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919" y="127414"/>
            <a:ext cx="962025" cy="6801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979FCF-4230-47A7-858A-BA50D98F683A}"/>
              </a:ext>
            </a:extLst>
          </p:cNvPr>
          <p:cNvSpPr txBox="1"/>
          <p:nvPr/>
        </p:nvSpPr>
        <p:spPr>
          <a:xfrm>
            <a:off x="8465639" y="1787518"/>
            <a:ext cx="1260970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tx1">
                    <a:alpha val="20000"/>
                  </a:schemeClr>
                </a:solidFill>
                <a:cs typeface="Arial" pitchFamily="34" charset="0"/>
              </a:rPr>
              <a:t>03</a:t>
            </a:r>
            <a:endParaRPr lang="ko-KR" altLang="en-US" sz="6000" b="1" dirty="0">
              <a:solidFill>
                <a:schemeClr val="tx1">
                  <a:alpha val="20000"/>
                </a:schemeClr>
              </a:solidFill>
              <a:cs typeface="Arial" pitchFamily="34" charset="0"/>
            </a:endParaRPr>
          </a:p>
        </p:txBody>
      </p:sp>
      <p:pic>
        <p:nvPicPr>
          <p:cNvPr id="7" name="Picture Placeholder 3">
            <a:extLst>
              <a:ext uri="{FF2B5EF4-FFF2-40B4-BE49-F238E27FC236}">
                <a16:creationId xmlns:a16="http://schemas.microsoft.com/office/drawing/2014/main" id="{D76B2893-89CB-4043-9709-FD0C6CAE1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7" r="16567"/>
          <a:stretch>
            <a:fillRect/>
          </a:stretch>
        </p:blipFill>
        <p:spPr>
          <a:xfrm>
            <a:off x="1491916" y="-2165"/>
            <a:ext cx="4303643" cy="686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435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CF61CC-83CF-4EE0-89F1-C7FF2EF9E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082" y="457200"/>
            <a:ext cx="9703836" cy="5943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5CBEF6-B6BD-4675-BEF6-09541B09503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1" y="161473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86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7FC57B-4C8A-40E8-9296-F61B9CCC51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423"/>
          <a:stretch/>
        </p:blipFill>
        <p:spPr>
          <a:xfrm>
            <a:off x="457200" y="1850069"/>
            <a:ext cx="11277600" cy="31578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5CF9BC-F1AF-41AE-9792-90796B585E6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1" y="161473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527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997" y="310528"/>
            <a:ext cx="6753381" cy="63010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3898" y="310528"/>
            <a:ext cx="437573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Perbedaan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Pencapaian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Kategori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Rencana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SKP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dituliskan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pencapaian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bukan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kategori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925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B26708-E181-4DC0-88BD-E0F5A3C8887D}"/>
              </a:ext>
            </a:extLst>
          </p:cNvPr>
          <p:cNvGrpSpPr/>
          <p:nvPr/>
        </p:nvGrpSpPr>
        <p:grpSpPr>
          <a:xfrm>
            <a:off x="0" y="3866606"/>
            <a:ext cx="12193012" cy="2967436"/>
            <a:chOff x="0" y="3866606"/>
            <a:chExt cx="12193012" cy="29674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A83C7DA-2792-4320-8FE4-2D62F880F9A1}"/>
                </a:ext>
              </a:extLst>
            </p:cNvPr>
            <p:cNvSpPr/>
            <p:nvPr userDrawn="1"/>
          </p:nvSpPr>
          <p:spPr>
            <a:xfrm>
              <a:off x="700415" y="5374160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ED520B4-14D3-4FA8-B402-776499687A39}"/>
                </a:ext>
              </a:extLst>
            </p:cNvPr>
            <p:cNvSpPr/>
            <p:nvPr userDrawn="1"/>
          </p:nvSpPr>
          <p:spPr>
            <a:xfrm>
              <a:off x="8733" y="53741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CA78361-0FA0-4279-AB3B-C686A02B3428}"/>
                </a:ext>
              </a:extLst>
            </p:cNvPr>
            <p:cNvSpPr/>
            <p:nvPr userDrawn="1"/>
          </p:nvSpPr>
          <p:spPr>
            <a:xfrm>
              <a:off x="593041" y="4989357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354C330-1189-4763-B7F3-52B2E3379156}"/>
                </a:ext>
              </a:extLst>
            </p:cNvPr>
            <p:cNvSpPr/>
            <p:nvPr userDrawn="1"/>
          </p:nvSpPr>
          <p:spPr>
            <a:xfrm>
              <a:off x="432027" y="6005520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4A3086-0555-4A59-8760-D80DA424D668}"/>
                </a:ext>
              </a:extLst>
            </p:cNvPr>
            <p:cNvSpPr/>
            <p:nvPr userDrawn="1"/>
          </p:nvSpPr>
          <p:spPr>
            <a:xfrm>
              <a:off x="1362504" y="5687764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5F52B1C-57F9-452C-A100-6D7D9EA073DE}"/>
                </a:ext>
              </a:extLst>
            </p:cNvPr>
            <p:cNvSpPr/>
            <p:nvPr userDrawn="1"/>
          </p:nvSpPr>
          <p:spPr>
            <a:xfrm>
              <a:off x="1207317" y="528430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D3C1E3-44C8-4010-B81D-16185D3C80C4}"/>
                </a:ext>
              </a:extLst>
            </p:cNvPr>
            <p:cNvSpPr/>
            <p:nvPr userDrawn="1"/>
          </p:nvSpPr>
          <p:spPr>
            <a:xfrm>
              <a:off x="1159881" y="496238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5DFFC69-FE09-453A-A2FF-F508F4687566}"/>
                </a:ext>
              </a:extLst>
            </p:cNvPr>
            <p:cNvSpPr/>
            <p:nvPr userDrawn="1"/>
          </p:nvSpPr>
          <p:spPr>
            <a:xfrm>
              <a:off x="0" y="504621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66B9579-467A-4C0E-BBD2-9B3B17F79CB0}"/>
                </a:ext>
              </a:extLst>
            </p:cNvPr>
            <p:cNvSpPr/>
            <p:nvPr userDrawn="1"/>
          </p:nvSpPr>
          <p:spPr>
            <a:xfrm>
              <a:off x="324800" y="508996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497A6BC-508D-4330-887B-A1DB3A786C12}"/>
                </a:ext>
              </a:extLst>
            </p:cNvPr>
            <p:cNvSpPr/>
            <p:nvPr userDrawn="1"/>
          </p:nvSpPr>
          <p:spPr>
            <a:xfrm>
              <a:off x="962600" y="424116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212BBD-D0B8-4A1A-8187-E6F9FBB5C379}"/>
                </a:ext>
              </a:extLst>
            </p:cNvPr>
            <p:cNvSpPr/>
            <p:nvPr userDrawn="1"/>
          </p:nvSpPr>
          <p:spPr>
            <a:xfrm>
              <a:off x="340613" y="4569165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E5696A-F945-4714-9074-0C5B8748B611}"/>
                </a:ext>
              </a:extLst>
            </p:cNvPr>
            <p:cNvSpPr/>
            <p:nvPr userDrawn="1"/>
          </p:nvSpPr>
          <p:spPr>
            <a:xfrm>
              <a:off x="557785" y="40265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DC9346-A0E3-4E6D-82CE-854999975F5F}"/>
                </a:ext>
              </a:extLst>
            </p:cNvPr>
            <p:cNvSpPr/>
            <p:nvPr userDrawn="1"/>
          </p:nvSpPr>
          <p:spPr>
            <a:xfrm>
              <a:off x="2317703" y="567448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6DB56C8-873B-4753-8968-92007B3EB7B2}"/>
                </a:ext>
              </a:extLst>
            </p:cNvPr>
            <p:cNvSpPr/>
            <p:nvPr userDrawn="1"/>
          </p:nvSpPr>
          <p:spPr>
            <a:xfrm>
              <a:off x="1482004" y="5558827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F3F3C00-6A04-46A9-B26C-DFCF9839F776}"/>
                </a:ext>
              </a:extLst>
            </p:cNvPr>
            <p:cNvSpPr/>
            <p:nvPr userDrawn="1"/>
          </p:nvSpPr>
          <p:spPr>
            <a:xfrm>
              <a:off x="1860673" y="4969625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5DAB9C-7092-4A6C-A8C9-4F203AF98713}"/>
                </a:ext>
              </a:extLst>
            </p:cNvPr>
            <p:cNvSpPr/>
            <p:nvPr userDrawn="1"/>
          </p:nvSpPr>
          <p:spPr>
            <a:xfrm>
              <a:off x="2060484" y="5845576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5F44273-5510-4A1F-B6A7-C8918EC60375}"/>
                </a:ext>
              </a:extLst>
            </p:cNvPr>
            <p:cNvSpPr/>
            <p:nvPr userDrawn="1"/>
          </p:nvSpPr>
          <p:spPr>
            <a:xfrm>
              <a:off x="2376308" y="5263421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60DEE8F-C60A-4903-870A-C9E5C309F880}"/>
                </a:ext>
              </a:extLst>
            </p:cNvPr>
            <p:cNvSpPr/>
            <p:nvPr userDrawn="1"/>
          </p:nvSpPr>
          <p:spPr>
            <a:xfrm>
              <a:off x="2835775" y="51243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AE6BBAB-DFF8-4C04-849E-1D41D2914F19}"/>
                </a:ext>
              </a:extLst>
            </p:cNvPr>
            <p:cNvSpPr/>
            <p:nvPr userDrawn="1"/>
          </p:nvSpPr>
          <p:spPr>
            <a:xfrm>
              <a:off x="2788339" y="48024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C3D4D89-005F-43C7-82A4-1C5A501AFCF4}"/>
                </a:ext>
              </a:extLst>
            </p:cNvPr>
            <p:cNvSpPr/>
            <p:nvPr userDrawn="1"/>
          </p:nvSpPr>
          <p:spPr>
            <a:xfrm>
              <a:off x="1628457" y="4886269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581398D-B48E-4095-8F85-6DACF614FE03}"/>
                </a:ext>
              </a:extLst>
            </p:cNvPr>
            <p:cNvSpPr/>
            <p:nvPr userDrawn="1"/>
          </p:nvSpPr>
          <p:spPr>
            <a:xfrm>
              <a:off x="2117572" y="440315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27C3A1C-914E-4A0C-B883-C10DA9D44B87}"/>
                </a:ext>
              </a:extLst>
            </p:cNvPr>
            <p:cNvSpPr/>
            <p:nvPr userDrawn="1"/>
          </p:nvSpPr>
          <p:spPr>
            <a:xfrm>
              <a:off x="2591057" y="408122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F2DD092-9044-4E03-BA2E-30DE0959C14E}"/>
                </a:ext>
              </a:extLst>
            </p:cNvPr>
            <p:cNvSpPr/>
            <p:nvPr userDrawn="1"/>
          </p:nvSpPr>
          <p:spPr>
            <a:xfrm>
              <a:off x="2382607" y="4662696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392A133-6A39-4BD0-A483-441065766A57}"/>
                </a:ext>
              </a:extLst>
            </p:cNvPr>
            <p:cNvSpPr/>
            <p:nvPr userDrawn="1"/>
          </p:nvSpPr>
          <p:spPr>
            <a:xfrm>
              <a:off x="2186243" y="386660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C4B76E9-F45A-4C69-8CA9-2EBDDB4E76E1}"/>
                </a:ext>
              </a:extLst>
            </p:cNvPr>
            <p:cNvSpPr/>
            <p:nvPr userDrawn="1"/>
          </p:nvSpPr>
          <p:spPr>
            <a:xfrm>
              <a:off x="4062601" y="572542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3A05D51-983F-4ACF-A4E7-1C0B0B6A9986}"/>
                </a:ext>
              </a:extLst>
            </p:cNvPr>
            <p:cNvSpPr/>
            <p:nvPr userDrawn="1"/>
          </p:nvSpPr>
          <p:spPr>
            <a:xfrm>
              <a:off x="3031955" y="53389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682ADFF-BFE5-41FD-8FBF-FE12E74B2897}"/>
                </a:ext>
              </a:extLst>
            </p:cNvPr>
            <p:cNvSpPr/>
            <p:nvPr userDrawn="1"/>
          </p:nvSpPr>
          <p:spPr>
            <a:xfrm>
              <a:off x="3794584" y="546471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8AAC54A-0DF3-4133-9CA3-369B28B229D5}"/>
                </a:ext>
              </a:extLst>
            </p:cNvPr>
            <p:cNvSpPr/>
            <p:nvPr userDrawn="1"/>
          </p:nvSpPr>
          <p:spPr>
            <a:xfrm>
              <a:off x="3766347" y="619018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9D41C9F-0B4B-4AC9-9308-74C1F3B8654B}"/>
                </a:ext>
              </a:extLst>
            </p:cNvPr>
            <p:cNvSpPr/>
            <p:nvPr userDrawn="1"/>
          </p:nvSpPr>
          <p:spPr>
            <a:xfrm>
              <a:off x="4404293" y="5986627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12B0D79-C60E-4F07-9E6D-4B1558F23F58}"/>
                </a:ext>
              </a:extLst>
            </p:cNvPr>
            <p:cNvSpPr/>
            <p:nvPr userDrawn="1"/>
          </p:nvSpPr>
          <p:spPr>
            <a:xfrm>
              <a:off x="4541637" y="5468975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9361E7F-A41E-4B0C-90F9-5FAB1B2BD056}"/>
                </a:ext>
              </a:extLst>
            </p:cNvPr>
            <p:cNvSpPr/>
            <p:nvPr userDrawn="1"/>
          </p:nvSpPr>
          <p:spPr>
            <a:xfrm>
              <a:off x="4494201" y="514704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3D33315-A58C-45E2-9CEF-CE9C7644E039}"/>
                </a:ext>
              </a:extLst>
            </p:cNvPr>
            <p:cNvSpPr/>
            <p:nvPr userDrawn="1"/>
          </p:nvSpPr>
          <p:spPr>
            <a:xfrm>
              <a:off x="3392780" y="502339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568A1E0-BFE4-432F-8176-47EBDE9E7C8A}"/>
                </a:ext>
              </a:extLst>
            </p:cNvPr>
            <p:cNvSpPr/>
            <p:nvPr userDrawn="1"/>
          </p:nvSpPr>
          <p:spPr>
            <a:xfrm>
              <a:off x="3823435" y="47477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4805AAC-245B-41AF-98D6-36D42CB608A5}"/>
                </a:ext>
              </a:extLst>
            </p:cNvPr>
            <p:cNvSpPr/>
            <p:nvPr userDrawn="1"/>
          </p:nvSpPr>
          <p:spPr>
            <a:xfrm>
              <a:off x="4296920" y="44258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F108654-514D-4278-82B6-9138068C35D8}"/>
                </a:ext>
              </a:extLst>
            </p:cNvPr>
            <p:cNvSpPr/>
            <p:nvPr userDrawn="1"/>
          </p:nvSpPr>
          <p:spPr>
            <a:xfrm>
              <a:off x="4088469" y="5007308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E093897-8F12-48D2-82A1-97ADE01AA870}"/>
                </a:ext>
              </a:extLst>
            </p:cNvPr>
            <p:cNvSpPr/>
            <p:nvPr userDrawn="1"/>
          </p:nvSpPr>
          <p:spPr>
            <a:xfrm>
              <a:off x="3892105" y="421121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9D1408D-0CE4-4DCD-B8E4-4CAC917FC4C9}"/>
                </a:ext>
              </a:extLst>
            </p:cNvPr>
            <p:cNvSpPr/>
            <p:nvPr userDrawn="1"/>
          </p:nvSpPr>
          <p:spPr>
            <a:xfrm>
              <a:off x="4548531" y="520137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5C3DD74-EACD-4598-B2A0-20491E1F4209}"/>
                </a:ext>
              </a:extLst>
            </p:cNvPr>
            <p:cNvSpPr/>
            <p:nvPr userDrawn="1"/>
          </p:nvSpPr>
          <p:spPr>
            <a:xfrm>
              <a:off x="5062767" y="4961589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5BAC4C0-FDD0-491F-945C-A448FEA429F1}"/>
                </a:ext>
              </a:extLst>
            </p:cNvPr>
            <p:cNvSpPr/>
            <p:nvPr userDrawn="1"/>
          </p:nvSpPr>
          <p:spPr>
            <a:xfrm>
              <a:off x="5103999" y="5962284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AB54317-E15B-42B1-B04E-6A1221906F6D}"/>
                </a:ext>
              </a:extLst>
            </p:cNvPr>
            <p:cNvSpPr/>
            <p:nvPr userDrawn="1"/>
          </p:nvSpPr>
          <p:spPr>
            <a:xfrm>
              <a:off x="5546627" y="5641148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E39ABF4-EAC9-41E6-BB5C-BA963813BA6E}"/>
                </a:ext>
              </a:extLst>
            </p:cNvPr>
            <p:cNvSpPr/>
            <p:nvPr userDrawn="1"/>
          </p:nvSpPr>
          <p:spPr>
            <a:xfrm>
              <a:off x="5879289" y="524107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4B240A3-0256-4CE4-B3B7-A683EAA9FEBA}"/>
                </a:ext>
              </a:extLst>
            </p:cNvPr>
            <p:cNvSpPr/>
            <p:nvPr userDrawn="1"/>
          </p:nvSpPr>
          <p:spPr>
            <a:xfrm>
              <a:off x="5831853" y="491914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CF61E7-6769-4D54-A98E-A53A037DBD2D}"/>
                </a:ext>
              </a:extLst>
            </p:cNvPr>
            <p:cNvSpPr/>
            <p:nvPr userDrawn="1"/>
          </p:nvSpPr>
          <p:spPr>
            <a:xfrm>
              <a:off x="4671972" y="500297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6D8213C-8A50-438B-A406-A192DBB732CF}"/>
                </a:ext>
              </a:extLst>
            </p:cNvPr>
            <p:cNvSpPr/>
            <p:nvPr userDrawn="1"/>
          </p:nvSpPr>
          <p:spPr>
            <a:xfrm>
              <a:off x="5161087" y="451985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F3D526D-83B8-4DD7-AA3C-494CFD634D0F}"/>
                </a:ext>
              </a:extLst>
            </p:cNvPr>
            <p:cNvSpPr/>
            <p:nvPr userDrawn="1"/>
          </p:nvSpPr>
          <p:spPr>
            <a:xfrm>
              <a:off x="5634572" y="419793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BE58FDD-EE1E-4921-B11E-7F6848193CF0}"/>
                </a:ext>
              </a:extLst>
            </p:cNvPr>
            <p:cNvSpPr/>
            <p:nvPr userDrawn="1"/>
          </p:nvSpPr>
          <p:spPr>
            <a:xfrm>
              <a:off x="5426121" y="477940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B4F0BBE-15C2-4CB7-BED2-D137B3FA6CAC}"/>
                </a:ext>
              </a:extLst>
            </p:cNvPr>
            <p:cNvSpPr/>
            <p:nvPr userDrawn="1"/>
          </p:nvSpPr>
          <p:spPr>
            <a:xfrm>
              <a:off x="5229757" y="398331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F5E9356-5718-4E5F-B16C-302808E7925C}"/>
                </a:ext>
              </a:extLst>
            </p:cNvPr>
            <p:cNvSpPr/>
            <p:nvPr userDrawn="1"/>
          </p:nvSpPr>
          <p:spPr>
            <a:xfrm>
              <a:off x="6144136" y="5477453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A076A7C-E639-47B5-8579-845059E72B03}"/>
                </a:ext>
              </a:extLst>
            </p:cNvPr>
            <p:cNvSpPr/>
            <p:nvPr userDrawn="1"/>
          </p:nvSpPr>
          <p:spPr>
            <a:xfrm>
              <a:off x="6613891" y="51470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D9A2872-B310-4B67-AD67-A14D6BA8CF4E}"/>
                </a:ext>
              </a:extLst>
            </p:cNvPr>
            <p:cNvSpPr/>
            <p:nvPr userDrawn="1"/>
          </p:nvSpPr>
          <p:spPr>
            <a:xfrm>
              <a:off x="5866268" y="597552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D47626E-A506-4743-B7D6-F55DB4D7EFF2}"/>
                </a:ext>
              </a:extLst>
            </p:cNvPr>
            <p:cNvSpPr/>
            <p:nvPr userDrawn="1"/>
          </p:nvSpPr>
          <p:spPr>
            <a:xfrm>
              <a:off x="7293069" y="5944183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426D4EB-7253-4B23-A83E-6A75BC7259D6}"/>
                </a:ext>
              </a:extLst>
            </p:cNvPr>
            <p:cNvSpPr/>
            <p:nvPr userDrawn="1"/>
          </p:nvSpPr>
          <p:spPr>
            <a:xfrm>
              <a:off x="7430413" y="5426530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9E5716A-5B73-49DA-915A-F5E69D284684}"/>
                </a:ext>
              </a:extLst>
            </p:cNvPr>
            <p:cNvSpPr/>
            <p:nvPr userDrawn="1"/>
          </p:nvSpPr>
          <p:spPr>
            <a:xfrm>
              <a:off x="7382977" y="510460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7879505-28BA-4209-82DB-C44B28007CE7}"/>
                </a:ext>
              </a:extLst>
            </p:cNvPr>
            <p:cNvSpPr/>
            <p:nvPr userDrawn="1"/>
          </p:nvSpPr>
          <p:spPr>
            <a:xfrm>
              <a:off x="6223096" y="518843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9FBBFCD-E744-42E7-9CC8-DC49C57167BA}"/>
                </a:ext>
              </a:extLst>
            </p:cNvPr>
            <p:cNvSpPr/>
            <p:nvPr userDrawn="1"/>
          </p:nvSpPr>
          <p:spPr>
            <a:xfrm>
              <a:off x="6712211" y="470531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E390097-D6C9-4CCE-8193-A1CD723E39B6}"/>
                </a:ext>
              </a:extLst>
            </p:cNvPr>
            <p:cNvSpPr/>
            <p:nvPr userDrawn="1"/>
          </p:nvSpPr>
          <p:spPr>
            <a:xfrm>
              <a:off x="7185696" y="438339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98EE70D-9B27-4E36-AD40-8ED96D8535D2}"/>
                </a:ext>
              </a:extLst>
            </p:cNvPr>
            <p:cNvSpPr/>
            <p:nvPr userDrawn="1"/>
          </p:nvSpPr>
          <p:spPr>
            <a:xfrm>
              <a:off x="6977245" y="496486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1EF005E-0DEE-41D6-9B59-08BF9872EF25}"/>
                </a:ext>
              </a:extLst>
            </p:cNvPr>
            <p:cNvSpPr/>
            <p:nvPr userDrawn="1"/>
          </p:nvSpPr>
          <p:spPr>
            <a:xfrm>
              <a:off x="6780881" y="416877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7FF95A4-90B3-4724-AA8A-CBC44FA53587}"/>
                </a:ext>
              </a:extLst>
            </p:cNvPr>
            <p:cNvSpPr/>
            <p:nvPr userDrawn="1"/>
          </p:nvSpPr>
          <p:spPr>
            <a:xfrm>
              <a:off x="7907288" y="567093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4AE1C7D-F4B0-432A-A793-C08679DC5026}"/>
                </a:ext>
              </a:extLst>
            </p:cNvPr>
            <p:cNvSpPr/>
            <p:nvPr userDrawn="1"/>
          </p:nvSpPr>
          <p:spPr>
            <a:xfrm>
              <a:off x="7043387" y="5597946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EB71315-1B0B-4C01-AF87-4F5FEDBAC6B2}"/>
                </a:ext>
              </a:extLst>
            </p:cNvPr>
            <p:cNvSpPr/>
            <p:nvPr userDrawn="1"/>
          </p:nvSpPr>
          <p:spPr>
            <a:xfrm>
              <a:off x="7890328" y="53907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F57BBC9-4F58-4DC4-8BA6-C6B25A054CB5}"/>
                </a:ext>
              </a:extLst>
            </p:cNvPr>
            <p:cNvSpPr/>
            <p:nvPr userDrawn="1"/>
          </p:nvSpPr>
          <p:spPr>
            <a:xfrm>
              <a:off x="8632865" y="5608043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9751DBC-53BD-432B-BFF3-F5269D36FA64}"/>
                </a:ext>
              </a:extLst>
            </p:cNvPr>
            <p:cNvSpPr/>
            <p:nvPr userDrawn="1"/>
          </p:nvSpPr>
          <p:spPr>
            <a:xfrm>
              <a:off x="8844193" y="6129642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07B288D-DBBC-47CF-A856-54663E09F8AE}"/>
                </a:ext>
              </a:extLst>
            </p:cNvPr>
            <p:cNvSpPr/>
            <p:nvPr userDrawn="1"/>
          </p:nvSpPr>
          <p:spPr>
            <a:xfrm>
              <a:off x="9139768" y="5427322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B1FA931-3E76-4DE3-8DE8-1549D65FBB08}"/>
                </a:ext>
              </a:extLst>
            </p:cNvPr>
            <p:cNvSpPr/>
            <p:nvPr userDrawn="1"/>
          </p:nvSpPr>
          <p:spPr>
            <a:xfrm>
              <a:off x="8934101" y="529006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51FFFB1-47A0-4C50-BECD-1D23D17E811D}"/>
                </a:ext>
              </a:extLst>
            </p:cNvPr>
            <p:cNvSpPr/>
            <p:nvPr userDrawn="1"/>
          </p:nvSpPr>
          <p:spPr>
            <a:xfrm>
              <a:off x="7774220" y="537389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6AECF17-77E1-43ED-8840-C62B6A88F5D4}"/>
                </a:ext>
              </a:extLst>
            </p:cNvPr>
            <p:cNvSpPr/>
            <p:nvPr userDrawn="1"/>
          </p:nvSpPr>
          <p:spPr>
            <a:xfrm>
              <a:off x="8263335" y="489077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876E484-B037-4F75-9556-971B92DC48BE}"/>
                </a:ext>
              </a:extLst>
            </p:cNvPr>
            <p:cNvSpPr/>
            <p:nvPr userDrawn="1"/>
          </p:nvSpPr>
          <p:spPr>
            <a:xfrm>
              <a:off x="8736820" y="45688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225F7F8-2ABA-4551-8C71-2D21376891A6}"/>
                </a:ext>
              </a:extLst>
            </p:cNvPr>
            <p:cNvSpPr/>
            <p:nvPr userDrawn="1"/>
          </p:nvSpPr>
          <p:spPr>
            <a:xfrm>
              <a:off x="8528369" y="5150322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2DB6C0E-2520-4218-BA5A-7172D202F2EC}"/>
                </a:ext>
              </a:extLst>
            </p:cNvPr>
            <p:cNvSpPr/>
            <p:nvPr userDrawn="1"/>
          </p:nvSpPr>
          <p:spPr>
            <a:xfrm>
              <a:off x="8332005" y="4354232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52770F6-E26A-4860-9E65-9673B8C9ECE9}"/>
                </a:ext>
              </a:extLst>
            </p:cNvPr>
            <p:cNvSpPr/>
            <p:nvPr userDrawn="1"/>
          </p:nvSpPr>
          <p:spPr>
            <a:xfrm>
              <a:off x="9840980" y="5460687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4607021-E25E-4BDD-AB6C-756887A27726}"/>
                </a:ext>
              </a:extLst>
            </p:cNvPr>
            <p:cNvSpPr/>
            <p:nvPr userDrawn="1"/>
          </p:nvSpPr>
          <p:spPr>
            <a:xfrm>
              <a:off x="9364047" y="5413278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F455D67-07C2-490E-A309-365E96F52755}"/>
                </a:ext>
              </a:extLst>
            </p:cNvPr>
            <p:cNvSpPr/>
            <p:nvPr userDrawn="1"/>
          </p:nvSpPr>
          <p:spPr>
            <a:xfrm>
              <a:off x="9746108" y="504394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F93BA23-3346-48B4-B2A8-54BC61D2FA98}"/>
                </a:ext>
              </a:extLst>
            </p:cNvPr>
            <p:cNvSpPr/>
            <p:nvPr userDrawn="1"/>
          </p:nvSpPr>
          <p:spPr>
            <a:xfrm>
              <a:off x="6738732" y="595705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0E9FD8F-5EC9-4F46-B8F7-8199791E1422}"/>
                </a:ext>
              </a:extLst>
            </p:cNvPr>
            <p:cNvSpPr/>
            <p:nvPr userDrawn="1"/>
          </p:nvSpPr>
          <p:spPr>
            <a:xfrm>
              <a:off x="10425287" y="5841079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9E1889B-5C38-4F48-8797-C5B6154F9D23}"/>
                </a:ext>
              </a:extLst>
            </p:cNvPr>
            <p:cNvSpPr/>
            <p:nvPr userDrawn="1"/>
          </p:nvSpPr>
          <p:spPr>
            <a:xfrm>
              <a:off x="10562631" y="5323426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333226C-B3A5-4BDC-B318-FFF9F0EB91C1}"/>
                </a:ext>
              </a:extLst>
            </p:cNvPr>
            <p:cNvSpPr/>
            <p:nvPr userDrawn="1"/>
          </p:nvSpPr>
          <p:spPr>
            <a:xfrm>
              <a:off x="10515195" y="500149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9D58340A-8F19-4A37-86B4-30F8486F1465}"/>
                </a:ext>
              </a:extLst>
            </p:cNvPr>
            <p:cNvSpPr/>
            <p:nvPr userDrawn="1"/>
          </p:nvSpPr>
          <p:spPr>
            <a:xfrm>
              <a:off x="9355313" y="5085332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8C179F6-17FA-4F10-9513-4D039F77BA96}"/>
                </a:ext>
              </a:extLst>
            </p:cNvPr>
            <p:cNvSpPr/>
            <p:nvPr userDrawn="1"/>
          </p:nvSpPr>
          <p:spPr>
            <a:xfrm>
              <a:off x="9844428" y="460221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D480887-AEFA-4002-B99D-8688ECED7D05}"/>
                </a:ext>
              </a:extLst>
            </p:cNvPr>
            <p:cNvSpPr/>
            <p:nvPr userDrawn="1"/>
          </p:nvSpPr>
          <p:spPr>
            <a:xfrm>
              <a:off x="10317913" y="428028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06250BB-48EE-45DE-80A7-2EE80D4F433D}"/>
                </a:ext>
              </a:extLst>
            </p:cNvPr>
            <p:cNvSpPr/>
            <p:nvPr userDrawn="1"/>
          </p:nvSpPr>
          <p:spPr>
            <a:xfrm>
              <a:off x="10109463" y="486175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82C038-380E-4B0D-AB1F-4C6661F26D12}"/>
                </a:ext>
              </a:extLst>
            </p:cNvPr>
            <p:cNvSpPr/>
            <p:nvPr userDrawn="1"/>
          </p:nvSpPr>
          <p:spPr>
            <a:xfrm>
              <a:off x="9913099" y="406566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2B579F0-93D9-4E09-8305-FC34FC8804CC}"/>
                </a:ext>
              </a:extLst>
            </p:cNvPr>
            <p:cNvSpPr/>
            <p:nvPr userDrawn="1"/>
          </p:nvSpPr>
          <p:spPr>
            <a:xfrm>
              <a:off x="11334019" y="568776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A98FF35-7E8E-41AD-A124-2E8D0F5BF4C6}"/>
                </a:ext>
              </a:extLst>
            </p:cNvPr>
            <p:cNvSpPr/>
            <p:nvPr userDrawn="1"/>
          </p:nvSpPr>
          <p:spPr>
            <a:xfrm>
              <a:off x="10591056" y="5346919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F5AF565-9505-449A-823A-6C19BC478F89}"/>
                </a:ext>
              </a:extLst>
            </p:cNvPr>
            <p:cNvSpPr/>
            <p:nvPr userDrawn="1"/>
          </p:nvSpPr>
          <p:spPr>
            <a:xfrm>
              <a:off x="10973117" y="497758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21A7EC6-20A7-4268-80F5-3566AFC4C3E7}"/>
                </a:ext>
              </a:extLst>
            </p:cNvPr>
            <p:cNvSpPr/>
            <p:nvPr userDrawn="1"/>
          </p:nvSpPr>
          <p:spPr>
            <a:xfrm>
              <a:off x="11014349" y="597827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91DEEB1-F8E4-4CC4-B890-6EE3C10BA60D}"/>
                </a:ext>
              </a:extLst>
            </p:cNvPr>
            <p:cNvSpPr/>
            <p:nvPr userDrawn="1"/>
          </p:nvSpPr>
          <p:spPr>
            <a:xfrm>
              <a:off x="11566035" y="5453506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47C0A9D-FD47-489F-978D-13F090C40A1D}"/>
                </a:ext>
              </a:extLst>
            </p:cNvPr>
            <p:cNvSpPr/>
            <p:nvPr userDrawn="1"/>
          </p:nvSpPr>
          <p:spPr>
            <a:xfrm>
              <a:off x="11789640" y="525706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BEAFC1C-8560-4CFE-875C-1B7B00E51FFF}"/>
                </a:ext>
              </a:extLst>
            </p:cNvPr>
            <p:cNvSpPr/>
            <p:nvPr userDrawn="1"/>
          </p:nvSpPr>
          <p:spPr>
            <a:xfrm>
              <a:off x="11742204" y="493514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7785832-F23E-4457-84FA-ED30322D7F61}"/>
                </a:ext>
              </a:extLst>
            </p:cNvPr>
            <p:cNvSpPr/>
            <p:nvPr userDrawn="1"/>
          </p:nvSpPr>
          <p:spPr>
            <a:xfrm>
              <a:off x="10582323" y="501897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8C147BC-2F0D-4285-8E39-744F76D73117}"/>
                </a:ext>
              </a:extLst>
            </p:cNvPr>
            <p:cNvSpPr/>
            <p:nvPr userDrawn="1"/>
          </p:nvSpPr>
          <p:spPr>
            <a:xfrm>
              <a:off x="11071437" y="453585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01B6CA8-B4C3-454B-A699-EE892BD28829}"/>
                </a:ext>
              </a:extLst>
            </p:cNvPr>
            <p:cNvSpPr/>
            <p:nvPr userDrawn="1"/>
          </p:nvSpPr>
          <p:spPr>
            <a:xfrm>
              <a:off x="11544923" y="421392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BE6C7104-06A8-4F42-A48F-E38F2F9FA47D}"/>
                </a:ext>
              </a:extLst>
            </p:cNvPr>
            <p:cNvSpPr/>
            <p:nvPr userDrawn="1"/>
          </p:nvSpPr>
          <p:spPr>
            <a:xfrm>
              <a:off x="11336472" y="479539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F2B351A-88DC-4FE9-B6D9-0D1E32B92C13}"/>
                </a:ext>
              </a:extLst>
            </p:cNvPr>
            <p:cNvSpPr/>
            <p:nvPr userDrawn="1"/>
          </p:nvSpPr>
          <p:spPr>
            <a:xfrm>
              <a:off x="11140108" y="399930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7D73212-BA54-4857-B2FD-33CDAEAA646D}"/>
                </a:ext>
              </a:extLst>
            </p:cNvPr>
            <p:cNvSpPr/>
            <p:nvPr userDrawn="1"/>
          </p:nvSpPr>
          <p:spPr>
            <a:xfrm>
              <a:off x="2320772" y="460622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818FA93C-68F6-45BA-B287-E3E18E574AD7}"/>
              </a:ext>
            </a:extLst>
          </p:cNvPr>
          <p:cNvSpPr/>
          <p:nvPr/>
        </p:nvSpPr>
        <p:spPr>
          <a:xfrm>
            <a:off x="0" y="6457057"/>
            <a:ext cx="12192000" cy="400945"/>
          </a:xfrm>
          <a:prstGeom prst="rect">
            <a:avLst/>
          </a:prstGeom>
          <a:solidFill>
            <a:srgbClr val="576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F5B317"/>
              </a:solidFill>
            </a:endParaRPr>
          </a:p>
        </p:txBody>
      </p:sp>
      <p:sp>
        <p:nvSpPr>
          <p:cNvPr id="141" name="Rectangle 30">
            <a:extLst>
              <a:ext uri="{FF2B5EF4-FFF2-40B4-BE49-F238E27FC236}">
                <a16:creationId xmlns:a16="http://schemas.microsoft.com/office/drawing/2014/main" id="{C04B186B-5DE6-4BEE-A7EF-3146B1677C4F}"/>
              </a:ext>
            </a:extLst>
          </p:cNvPr>
          <p:cNvSpPr/>
          <p:nvPr/>
        </p:nvSpPr>
        <p:spPr>
          <a:xfrm>
            <a:off x="1651620" y="4606292"/>
            <a:ext cx="405780" cy="404594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2" name="Freeform 18">
            <a:extLst>
              <a:ext uri="{FF2B5EF4-FFF2-40B4-BE49-F238E27FC236}">
                <a16:creationId xmlns:a16="http://schemas.microsoft.com/office/drawing/2014/main" id="{3DE486CD-B0D0-42D2-9A45-AF8861794BBA}"/>
              </a:ext>
            </a:extLst>
          </p:cNvPr>
          <p:cNvSpPr/>
          <p:nvPr/>
        </p:nvSpPr>
        <p:spPr>
          <a:xfrm>
            <a:off x="10077955" y="4587942"/>
            <a:ext cx="546787" cy="44129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3" name="Oval 7">
            <a:extLst>
              <a:ext uri="{FF2B5EF4-FFF2-40B4-BE49-F238E27FC236}">
                <a16:creationId xmlns:a16="http://schemas.microsoft.com/office/drawing/2014/main" id="{256CE4E2-D42D-45A1-8742-BE2DF5F5818E}"/>
              </a:ext>
            </a:extLst>
          </p:cNvPr>
          <p:cNvSpPr/>
          <p:nvPr/>
        </p:nvSpPr>
        <p:spPr>
          <a:xfrm>
            <a:off x="8000949" y="4577514"/>
            <a:ext cx="462153" cy="462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4" name="Rectangle 16">
            <a:extLst>
              <a:ext uri="{FF2B5EF4-FFF2-40B4-BE49-F238E27FC236}">
                <a16:creationId xmlns:a16="http://schemas.microsoft.com/office/drawing/2014/main" id="{E54833FC-9F7B-4EED-879B-151D5C218239}"/>
              </a:ext>
            </a:extLst>
          </p:cNvPr>
          <p:cNvSpPr/>
          <p:nvPr/>
        </p:nvSpPr>
        <p:spPr>
          <a:xfrm>
            <a:off x="3718169" y="4642917"/>
            <a:ext cx="504164" cy="33134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5" name="Round Same Side Corner Rectangle 36">
            <a:extLst>
              <a:ext uri="{FF2B5EF4-FFF2-40B4-BE49-F238E27FC236}">
                <a16:creationId xmlns:a16="http://schemas.microsoft.com/office/drawing/2014/main" id="{A4190082-8818-4A00-BE11-B495E7F6899C}"/>
              </a:ext>
            </a:extLst>
          </p:cNvPr>
          <p:cNvSpPr>
            <a:spLocks noChangeAspect="1"/>
          </p:cNvSpPr>
          <p:nvPr/>
        </p:nvSpPr>
        <p:spPr>
          <a:xfrm>
            <a:off x="5841105" y="4608339"/>
            <a:ext cx="506571" cy="400503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105" name="Content Placeholder 4">
            <a:extLst>
              <a:ext uri="{FF2B5EF4-FFF2-40B4-BE49-F238E27FC236}">
                <a16:creationId xmlns:a16="http://schemas.microsoft.com/office/drawing/2014/main" id="{73C8DA44-61EF-4F35-AD81-AAC295A48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774" y="141260"/>
            <a:ext cx="9668202" cy="629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2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8" y="572820"/>
            <a:ext cx="11573197" cy="724247"/>
          </a:xfrm>
        </p:spPr>
        <p:txBody>
          <a:bodyPr/>
          <a:lstStyle/>
          <a:p>
            <a:r>
              <a:rPr lang="en-US" dirty="0"/>
              <a:t>Dialog </a:t>
            </a:r>
            <a:r>
              <a:rPr lang="en-US" dirty="0" err="1"/>
              <a:t>Kinerja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776450-697E-47DC-AC00-D95447B51814}"/>
              </a:ext>
            </a:extLst>
          </p:cNvPr>
          <p:cNvSpPr/>
          <p:nvPr/>
        </p:nvSpPr>
        <p:spPr>
          <a:xfrm>
            <a:off x="0" y="1700953"/>
            <a:ext cx="12192000" cy="27742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ectangle 29">
            <a:extLst>
              <a:ext uri="{FF2B5EF4-FFF2-40B4-BE49-F238E27FC236}">
                <a16:creationId xmlns:a16="http://schemas.microsoft.com/office/drawing/2014/main" id="{BBA318E7-CE38-4E26-805E-012C79684F23}"/>
              </a:ext>
            </a:extLst>
          </p:cNvPr>
          <p:cNvSpPr/>
          <p:nvPr/>
        </p:nvSpPr>
        <p:spPr>
          <a:xfrm rot="10800000">
            <a:off x="2259925" y="4704143"/>
            <a:ext cx="7672149" cy="1260717"/>
          </a:xfrm>
          <a:custGeom>
            <a:avLst/>
            <a:gdLst/>
            <a:ahLst/>
            <a:cxnLst/>
            <a:rect l="l" t="t" r="r" b="b"/>
            <a:pathLst>
              <a:path w="1574677" h="561182">
                <a:moveTo>
                  <a:pt x="0" y="0"/>
                </a:moveTo>
                <a:lnTo>
                  <a:pt x="1574677" y="0"/>
                </a:lnTo>
                <a:lnTo>
                  <a:pt x="1574677" y="360040"/>
                </a:lnTo>
                <a:lnTo>
                  <a:pt x="887910" y="360040"/>
                </a:lnTo>
                <a:lnTo>
                  <a:pt x="787339" y="561182"/>
                </a:lnTo>
                <a:lnTo>
                  <a:pt x="686768" y="360040"/>
                </a:lnTo>
                <a:lnTo>
                  <a:pt x="0" y="3600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AFE0692-326A-4EEF-B122-F992FA6DA0AC}"/>
              </a:ext>
            </a:extLst>
          </p:cNvPr>
          <p:cNvSpPr txBox="1"/>
          <p:nvPr/>
        </p:nvSpPr>
        <p:spPr>
          <a:xfrm>
            <a:off x="2812773" y="5247834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Dialog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kinerja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antara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atasan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dan </a:t>
            </a:r>
            <a:r>
              <a:rPr lang="en-US" altLang="ko-KR" sz="1600" b="1" dirty="0" err="1">
                <a:solidFill>
                  <a:schemeClr val="bg1"/>
                </a:solidFill>
                <a:cs typeface="Arial" pitchFamily="34" charset="0"/>
              </a:rPr>
              <a:t>bawahan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dalam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rangka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melakukan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penyelarasan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kinerja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(cascading)/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menentukan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strategi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pencapaian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kinerja</a:t>
            </a:r>
            <a:endParaRPr lang="en-US" altLang="ko-KR" sz="16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55D6E-B2B7-4BF0-9C93-C378619F2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627" y="1429319"/>
            <a:ext cx="8001000" cy="3286125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7171281-B2EE-4A5C-81C2-01E82EC432A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" y="110578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0087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oid 18">
            <a:extLst>
              <a:ext uri="{FF2B5EF4-FFF2-40B4-BE49-F238E27FC236}">
                <a16:creationId xmlns:a16="http://schemas.microsoft.com/office/drawing/2014/main" id="{12EE96DA-B8E1-4988-8CD3-FA2608EE4E35}"/>
              </a:ext>
            </a:extLst>
          </p:cNvPr>
          <p:cNvSpPr/>
          <p:nvPr/>
        </p:nvSpPr>
        <p:spPr>
          <a:xfrm rot="18835027">
            <a:off x="-299887" y="226245"/>
            <a:ext cx="1229012" cy="247273"/>
          </a:xfrm>
          <a:prstGeom prst="trapezoid">
            <a:avLst>
              <a:gd name="adj" fmla="val 104056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rapezoid 17">
            <a:extLst>
              <a:ext uri="{FF2B5EF4-FFF2-40B4-BE49-F238E27FC236}">
                <a16:creationId xmlns:a16="http://schemas.microsoft.com/office/drawing/2014/main" id="{D3569421-D400-4086-A2F8-B171AAA6482E}"/>
              </a:ext>
            </a:extLst>
          </p:cNvPr>
          <p:cNvSpPr/>
          <p:nvPr/>
        </p:nvSpPr>
        <p:spPr>
          <a:xfrm rot="18840000">
            <a:off x="-387953" y="713782"/>
            <a:ext cx="2268150" cy="87944"/>
          </a:xfrm>
          <a:prstGeom prst="trapezoid">
            <a:avLst>
              <a:gd name="adj" fmla="val 117003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apezoid 16">
            <a:extLst>
              <a:ext uri="{FF2B5EF4-FFF2-40B4-BE49-F238E27FC236}">
                <a16:creationId xmlns:a16="http://schemas.microsoft.com/office/drawing/2014/main" id="{1A4E1692-19ED-4EAD-9B6C-049FE34FEF6C}"/>
              </a:ext>
            </a:extLst>
          </p:cNvPr>
          <p:cNvSpPr/>
          <p:nvPr/>
        </p:nvSpPr>
        <p:spPr>
          <a:xfrm rot="18840000">
            <a:off x="-665493" y="1059597"/>
            <a:ext cx="3645757" cy="255185"/>
          </a:xfrm>
          <a:prstGeom prst="trapezoid">
            <a:avLst>
              <a:gd name="adj" fmla="val 117003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B0B05C6-6196-48A6-B238-990381A2D096}"/>
              </a:ext>
            </a:extLst>
          </p:cNvPr>
          <p:cNvCxnSpPr>
            <a:cxnSpLocks/>
          </p:cNvCxnSpPr>
          <p:nvPr/>
        </p:nvCxnSpPr>
        <p:spPr>
          <a:xfrm flipH="1">
            <a:off x="1485901" y="1143000"/>
            <a:ext cx="4143374" cy="4543425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rapezoid 14">
            <a:extLst>
              <a:ext uri="{FF2B5EF4-FFF2-40B4-BE49-F238E27FC236}">
                <a16:creationId xmlns:a16="http://schemas.microsoft.com/office/drawing/2014/main" id="{5172D5DD-6B30-428E-9C8A-1241563235E4}"/>
              </a:ext>
            </a:extLst>
          </p:cNvPr>
          <p:cNvSpPr/>
          <p:nvPr/>
        </p:nvSpPr>
        <p:spPr>
          <a:xfrm rot="18840000">
            <a:off x="-1060794" y="2003303"/>
            <a:ext cx="6202264" cy="241295"/>
          </a:xfrm>
          <a:prstGeom prst="trapezoid">
            <a:avLst>
              <a:gd name="adj" fmla="val 117003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apezoid 15">
            <a:extLst>
              <a:ext uri="{FF2B5EF4-FFF2-40B4-BE49-F238E27FC236}">
                <a16:creationId xmlns:a16="http://schemas.microsoft.com/office/drawing/2014/main" id="{0D991AFB-9ADC-4E92-AB46-508C89D5383B}"/>
              </a:ext>
            </a:extLst>
          </p:cNvPr>
          <p:cNvSpPr/>
          <p:nvPr/>
        </p:nvSpPr>
        <p:spPr>
          <a:xfrm rot="18840000">
            <a:off x="-887233" y="1317047"/>
            <a:ext cx="4753844" cy="442209"/>
          </a:xfrm>
          <a:prstGeom prst="trapezoid">
            <a:avLst>
              <a:gd name="adj" fmla="val 100196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70388831-2A01-4BA8-ACC4-F259E84A9C20}"/>
              </a:ext>
            </a:extLst>
          </p:cNvPr>
          <p:cNvSpPr txBox="1">
            <a:spLocks/>
          </p:cNvSpPr>
          <p:nvPr/>
        </p:nvSpPr>
        <p:spPr>
          <a:xfrm>
            <a:off x="4572001" y="4758432"/>
            <a:ext cx="6589642" cy="529185"/>
          </a:xfrm>
          <a:prstGeom prst="rect">
            <a:avLst/>
          </a:prstGeom>
        </p:spPr>
        <p:txBody>
          <a:bodyPr lIns="0" anchor="t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12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Ekspektasi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pimpinan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dijabarkan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melalui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dialog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kinerja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menentukan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peran-hasil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pegawai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4D449ACB-F85E-49CD-A33E-0CC6834D4039}"/>
              </a:ext>
            </a:extLst>
          </p:cNvPr>
          <p:cNvSpPr txBox="1">
            <a:spLocks/>
          </p:cNvSpPr>
          <p:nvPr/>
        </p:nvSpPr>
        <p:spPr>
          <a:xfrm>
            <a:off x="4438931" y="4342389"/>
            <a:ext cx="2724615" cy="288032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20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/>
              <a:t>Matrik</a:t>
            </a:r>
            <a:r>
              <a:rPr lang="en-US" dirty="0"/>
              <a:t> </a:t>
            </a:r>
            <a:r>
              <a:rPr lang="en-US" dirty="0" err="1"/>
              <a:t>Peran</a:t>
            </a:r>
            <a:r>
              <a:rPr lang="en-US" dirty="0"/>
              <a:t> - Hasil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66D374-B186-4AE7-99F3-C63C560E0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019" y="1483303"/>
            <a:ext cx="4886325" cy="2651376"/>
          </a:xfrm>
          <a:prstGeom prst="rect">
            <a:avLst/>
          </a:prstGeom>
        </p:spPr>
      </p:pic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EF38493C-F392-4870-BD7E-C6072FBA4FE9}"/>
              </a:ext>
            </a:extLst>
          </p:cNvPr>
          <p:cNvSpPr/>
          <p:nvPr/>
        </p:nvSpPr>
        <p:spPr>
          <a:xfrm rot="19287436">
            <a:off x="3582787" y="3936856"/>
            <a:ext cx="545796" cy="88494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D74217F-ABA2-4E4B-ABBE-2157455D6503}"/>
              </a:ext>
            </a:extLst>
          </p:cNvPr>
          <p:cNvSpPr txBox="1">
            <a:spLocks/>
          </p:cNvSpPr>
          <p:nvPr/>
        </p:nvSpPr>
        <p:spPr>
          <a:xfrm>
            <a:off x="4572001" y="5356644"/>
            <a:ext cx="6589642" cy="529185"/>
          </a:xfrm>
          <a:prstGeom prst="rect">
            <a:avLst/>
          </a:prstGeom>
        </p:spPr>
        <p:txBody>
          <a:bodyPr lIns="0" anchor="t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12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Pegawai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dapat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mendefinisikan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peran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dan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hasil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pegawai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akan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dihasilkan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sesuai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dengan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dialog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kinerja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018E8F6E-F2B0-4881-8E58-6A2879C8C4B2}"/>
              </a:ext>
            </a:extLst>
          </p:cNvPr>
          <p:cNvSpPr txBox="1">
            <a:spLocks/>
          </p:cNvSpPr>
          <p:nvPr/>
        </p:nvSpPr>
        <p:spPr>
          <a:xfrm>
            <a:off x="4572001" y="6026728"/>
            <a:ext cx="6589642" cy="529185"/>
          </a:xfrm>
          <a:prstGeom prst="rect">
            <a:avLst/>
          </a:prstGeom>
        </p:spPr>
        <p:txBody>
          <a:bodyPr lIns="0" anchor="t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12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Peran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dan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ouput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individu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harus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dapat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mensuport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kinerja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atasanya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Frame 17">
            <a:extLst>
              <a:ext uri="{FF2B5EF4-FFF2-40B4-BE49-F238E27FC236}">
                <a16:creationId xmlns:a16="http://schemas.microsoft.com/office/drawing/2014/main" id="{30FD0C2C-9844-4E0C-AC94-8FE199C1CE96}"/>
              </a:ext>
            </a:extLst>
          </p:cNvPr>
          <p:cNvSpPr/>
          <p:nvPr/>
        </p:nvSpPr>
        <p:spPr>
          <a:xfrm>
            <a:off x="4077184" y="4867886"/>
            <a:ext cx="354791" cy="28203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6" name="Frame 17">
            <a:extLst>
              <a:ext uri="{FF2B5EF4-FFF2-40B4-BE49-F238E27FC236}">
                <a16:creationId xmlns:a16="http://schemas.microsoft.com/office/drawing/2014/main" id="{E41963BD-B515-40FD-AB67-2A0FF73567B8}"/>
              </a:ext>
            </a:extLst>
          </p:cNvPr>
          <p:cNvSpPr/>
          <p:nvPr/>
        </p:nvSpPr>
        <p:spPr>
          <a:xfrm>
            <a:off x="4077183" y="5415296"/>
            <a:ext cx="354791" cy="28203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8" name="Frame 17">
            <a:extLst>
              <a:ext uri="{FF2B5EF4-FFF2-40B4-BE49-F238E27FC236}">
                <a16:creationId xmlns:a16="http://schemas.microsoft.com/office/drawing/2014/main" id="{3D999BA3-517A-4F14-A6EF-1CA213E462CE}"/>
              </a:ext>
            </a:extLst>
          </p:cNvPr>
          <p:cNvSpPr/>
          <p:nvPr/>
        </p:nvSpPr>
        <p:spPr>
          <a:xfrm>
            <a:off x="4103956" y="6044698"/>
            <a:ext cx="354791" cy="28203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9D972110-D5E6-4143-BC66-C2A834C0AD89}"/>
              </a:ext>
            </a:extLst>
          </p:cNvPr>
          <p:cNvSpPr txBox="1">
            <a:spLocks/>
          </p:cNvSpPr>
          <p:nvPr/>
        </p:nvSpPr>
        <p:spPr>
          <a:xfrm>
            <a:off x="957282" y="702784"/>
            <a:ext cx="10273935" cy="7242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3600" dirty="0" err="1"/>
              <a:t>Matrik</a:t>
            </a:r>
            <a:r>
              <a:rPr lang="en-US" sz="3600" dirty="0"/>
              <a:t> </a:t>
            </a:r>
            <a:r>
              <a:rPr lang="en-US" sz="3600" dirty="0" err="1"/>
              <a:t>Pembagian</a:t>
            </a:r>
            <a:r>
              <a:rPr lang="en-US" sz="3600" dirty="0"/>
              <a:t> </a:t>
            </a:r>
            <a:r>
              <a:rPr lang="en-US" sz="3600" dirty="0" err="1"/>
              <a:t>Peran</a:t>
            </a:r>
            <a:r>
              <a:rPr lang="en-US" sz="3600" dirty="0"/>
              <a:t> - Hasil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C0A5BD5-C3B5-4A2A-A0E6-C89E433E8A1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" y="110578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85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B26708-E181-4DC0-88BD-E0F5A3C8887D}"/>
              </a:ext>
            </a:extLst>
          </p:cNvPr>
          <p:cNvGrpSpPr/>
          <p:nvPr/>
        </p:nvGrpSpPr>
        <p:grpSpPr>
          <a:xfrm>
            <a:off x="0" y="3866606"/>
            <a:ext cx="12193012" cy="2967436"/>
            <a:chOff x="0" y="3866606"/>
            <a:chExt cx="12193012" cy="29674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A83C7DA-2792-4320-8FE4-2D62F880F9A1}"/>
                </a:ext>
              </a:extLst>
            </p:cNvPr>
            <p:cNvSpPr/>
            <p:nvPr userDrawn="1"/>
          </p:nvSpPr>
          <p:spPr>
            <a:xfrm>
              <a:off x="700415" y="5374160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ED520B4-14D3-4FA8-B402-776499687A39}"/>
                </a:ext>
              </a:extLst>
            </p:cNvPr>
            <p:cNvSpPr/>
            <p:nvPr userDrawn="1"/>
          </p:nvSpPr>
          <p:spPr>
            <a:xfrm>
              <a:off x="8733" y="53741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CA78361-0FA0-4279-AB3B-C686A02B3428}"/>
                </a:ext>
              </a:extLst>
            </p:cNvPr>
            <p:cNvSpPr/>
            <p:nvPr userDrawn="1"/>
          </p:nvSpPr>
          <p:spPr>
            <a:xfrm>
              <a:off x="593041" y="4989357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354C330-1189-4763-B7F3-52B2E3379156}"/>
                </a:ext>
              </a:extLst>
            </p:cNvPr>
            <p:cNvSpPr/>
            <p:nvPr userDrawn="1"/>
          </p:nvSpPr>
          <p:spPr>
            <a:xfrm>
              <a:off x="432027" y="6005520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4A3086-0555-4A59-8760-D80DA424D668}"/>
                </a:ext>
              </a:extLst>
            </p:cNvPr>
            <p:cNvSpPr/>
            <p:nvPr userDrawn="1"/>
          </p:nvSpPr>
          <p:spPr>
            <a:xfrm>
              <a:off x="1362504" y="5687764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5F52B1C-57F9-452C-A100-6D7D9EA073DE}"/>
                </a:ext>
              </a:extLst>
            </p:cNvPr>
            <p:cNvSpPr/>
            <p:nvPr userDrawn="1"/>
          </p:nvSpPr>
          <p:spPr>
            <a:xfrm>
              <a:off x="1207317" y="528430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D3C1E3-44C8-4010-B81D-16185D3C80C4}"/>
                </a:ext>
              </a:extLst>
            </p:cNvPr>
            <p:cNvSpPr/>
            <p:nvPr userDrawn="1"/>
          </p:nvSpPr>
          <p:spPr>
            <a:xfrm>
              <a:off x="1159881" y="496238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5DFFC69-FE09-453A-A2FF-F508F4687566}"/>
                </a:ext>
              </a:extLst>
            </p:cNvPr>
            <p:cNvSpPr/>
            <p:nvPr userDrawn="1"/>
          </p:nvSpPr>
          <p:spPr>
            <a:xfrm>
              <a:off x="0" y="504621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66B9579-467A-4C0E-BBD2-9B3B17F79CB0}"/>
                </a:ext>
              </a:extLst>
            </p:cNvPr>
            <p:cNvSpPr/>
            <p:nvPr userDrawn="1"/>
          </p:nvSpPr>
          <p:spPr>
            <a:xfrm>
              <a:off x="324800" y="508996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497A6BC-508D-4330-887B-A1DB3A786C12}"/>
                </a:ext>
              </a:extLst>
            </p:cNvPr>
            <p:cNvSpPr/>
            <p:nvPr userDrawn="1"/>
          </p:nvSpPr>
          <p:spPr>
            <a:xfrm>
              <a:off x="962600" y="424116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212BBD-D0B8-4A1A-8187-E6F9FBB5C379}"/>
                </a:ext>
              </a:extLst>
            </p:cNvPr>
            <p:cNvSpPr/>
            <p:nvPr userDrawn="1"/>
          </p:nvSpPr>
          <p:spPr>
            <a:xfrm>
              <a:off x="340613" y="4569165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E5696A-F945-4714-9074-0C5B8748B611}"/>
                </a:ext>
              </a:extLst>
            </p:cNvPr>
            <p:cNvSpPr/>
            <p:nvPr userDrawn="1"/>
          </p:nvSpPr>
          <p:spPr>
            <a:xfrm>
              <a:off x="557785" y="40265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DC9346-A0E3-4E6D-82CE-854999975F5F}"/>
                </a:ext>
              </a:extLst>
            </p:cNvPr>
            <p:cNvSpPr/>
            <p:nvPr userDrawn="1"/>
          </p:nvSpPr>
          <p:spPr>
            <a:xfrm>
              <a:off x="2317703" y="567448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6DB56C8-873B-4753-8968-92007B3EB7B2}"/>
                </a:ext>
              </a:extLst>
            </p:cNvPr>
            <p:cNvSpPr/>
            <p:nvPr userDrawn="1"/>
          </p:nvSpPr>
          <p:spPr>
            <a:xfrm>
              <a:off x="1482004" y="5558827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F3F3C00-6A04-46A9-B26C-DFCF9839F776}"/>
                </a:ext>
              </a:extLst>
            </p:cNvPr>
            <p:cNvSpPr/>
            <p:nvPr userDrawn="1"/>
          </p:nvSpPr>
          <p:spPr>
            <a:xfrm>
              <a:off x="1860673" y="4969625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5DAB9C-7092-4A6C-A8C9-4F203AF98713}"/>
                </a:ext>
              </a:extLst>
            </p:cNvPr>
            <p:cNvSpPr/>
            <p:nvPr userDrawn="1"/>
          </p:nvSpPr>
          <p:spPr>
            <a:xfrm>
              <a:off x="2060484" y="5845576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5F44273-5510-4A1F-B6A7-C8918EC60375}"/>
                </a:ext>
              </a:extLst>
            </p:cNvPr>
            <p:cNvSpPr/>
            <p:nvPr userDrawn="1"/>
          </p:nvSpPr>
          <p:spPr>
            <a:xfrm>
              <a:off x="2376308" y="5263421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60DEE8F-C60A-4903-870A-C9E5C309F880}"/>
                </a:ext>
              </a:extLst>
            </p:cNvPr>
            <p:cNvSpPr/>
            <p:nvPr userDrawn="1"/>
          </p:nvSpPr>
          <p:spPr>
            <a:xfrm>
              <a:off x="2835775" y="51243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AE6BBAB-DFF8-4C04-849E-1D41D2914F19}"/>
                </a:ext>
              </a:extLst>
            </p:cNvPr>
            <p:cNvSpPr/>
            <p:nvPr userDrawn="1"/>
          </p:nvSpPr>
          <p:spPr>
            <a:xfrm>
              <a:off x="2788339" y="48024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C3D4D89-005F-43C7-82A4-1C5A501AFCF4}"/>
                </a:ext>
              </a:extLst>
            </p:cNvPr>
            <p:cNvSpPr/>
            <p:nvPr userDrawn="1"/>
          </p:nvSpPr>
          <p:spPr>
            <a:xfrm>
              <a:off x="1628457" y="4886269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581398D-B48E-4095-8F85-6DACF614FE03}"/>
                </a:ext>
              </a:extLst>
            </p:cNvPr>
            <p:cNvSpPr/>
            <p:nvPr userDrawn="1"/>
          </p:nvSpPr>
          <p:spPr>
            <a:xfrm>
              <a:off x="2117572" y="440315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27C3A1C-914E-4A0C-B883-C10DA9D44B87}"/>
                </a:ext>
              </a:extLst>
            </p:cNvPr>
            <p:cNvSpPr/>
            <p:nvPr userDrawn="1"/>
          </p:nvSpPr>
          <p:spPr>
            <a:xfrm>
              <a:off x="2591057" y="408122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F2DD092-9044-4E03-BA2E-30DE0959C14E}"/>
                </a:ext>
              </a:extLst>
            </p:cNvPr>
            <p:cNvSpPr/>
            <p:nvPr userDrawn="1"/>
          </p:nvSpPr>
          <p:spPr>
            <a:xfrm>
              <a:off x="2382607" y="4662696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392A133-6A39-4BD0-A483-441065766A57}"/>
                </a:ext>
              </a:extLst>
            </p:cNvPr>
            <p:cNvSpPr/>
            <p:nvPr userDrawn="1"/>
          </p:nvSpPr>
          <p:spPr>
            <a:xfrm>
              <a:off x="2186243" y="386660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C4B76E9-F45A-4C69-8CA9-2EBDDB4E76E1}"/>
                </a:ext>
              </a:extLst>
            </p:cNvPr>
            <p:cNvSpPr/>
            <p:nvPr userDrawn="1"/>
          </p:nvSpPr>
          <p:spPr>
            <a:xfrm>
              <a:off x="4062601" y="572542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3A05D51-983F-4ACF-A4E7-1C0B0B6A9986}"/>
                </a:ext>
              </a:extLst>
            </p:cNvPr>
            <p:cNvSpPr/>
            <p:nvPr userDrawn="1"/>
          </p:nvSpPr>
          <p:spPr>
            <a:xfrm>
              <a:off x="3031955" y="53389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682ADFF-BFE5-41FD-8FBF-FE12E74B2897}"/>
                </a:ext>
              </a:extLst>
            </p:cNvPr>
            <p:cNvSpPr/>
            <p:nvPr userDrawn="1"/>
          </p:nvSpPr>
          <p:spPr>
            <a:xfrm>
              <a:off x="3794584" y="546471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8AAC54A-0DF3-4133-9CA3-369B28B229D5}"/>
                </a:ext>
              </a:extLst>
            </p:cNvPr>
            <p:cNvSpPr/>
            <p:nvPr userDrawn="1"/>
          </p:nvSpPr>
          <p:spPr>
            <a:xfrm>
              <a:off x="3766347" y="619018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9D41C9F-0B4B-4AC9-9308-74C1F3B8654B}"/>
                </a:ext>
              </a:extLst>
            </p:cNvPr>
            <p:cNvSpPr/>
            <p:nvPr userDrawn="1"/>
          </p:nvSpPr>
          <p:spPr>
            <a:xfrm>
              <a:off x="4404293" y="5986627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12B0D79-C60E-4F07-9E6D-4B1558F23F58}"/>
                </a:ext>
              </a:extLst>
            </p:cNvPr>
            <p:cNvSpPr/>
            <p:nvPr userDrawn="1"/>
          </p:nvSpPr>
          <p:spPr>
            <a:xfrm>
              <a:off x="4541637" y="5468975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9361E7F-A41E-4B0C-90F9-5FAB1B2BD056}"/>
                </a:ext>
              </a:extLst>
            </p:cNvPr>
            <p:cNvSpPr/>
            <p:nvPr userDrawn="1"/>
          </p:nvSpPr>
          <p:spPr>
            <a:xfrm>
              <a:off x="4494201" y="514704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3D33315-A58C-45E2-9CEF-CE9C7644E039}"/>
                </a:ext>
              </a:extLst>
            </p:cNvPr>
            <p:cNvSpPr/>
            <p:nvPr userDrawn="1"/>
          </p:nvSpPr>
          <p:spPr>
            <a:xfrm>
              <a:off x="3392780" y="502339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568A1E0-BFE4-432F-8176-47EBDE9E7C8A}"/>
                </a:ext>
              </a:extLst>
            </p:cNvPr>
            <p:cNvSpPr/>
            <p:nvPr userDrawn="1"/>
          </p:nvSpPr>
          <p:spPr>
            <a:xfrm>
              <a:off x="3823435" y="47477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4805AAC-245B-41AF-98D6-36D42CB608A5}"/>
                </a:ext>
              </a:extLst>
            </p:cNvPr>
            <p:cNvSpPr/>
            <p:nvPr userDrawn="1"/>
          </p:nvSpPr>
          <p:spPr>
            <a:xfrm>
              <a:off x="4296920" y="44258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F108654-514D-4278-82B6-9138068C35D8}"/>
                </a:ext>
              </a:extLst>
            </p:cNvPr>
            <p:cNvSpPr/>
            <p:nvPr userDrawn="1"/>
          </p:nvSpPr>
          <p:spPr>
            <a:xfrm>
              <a:off x="4088469" y="5007308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E093897-8F12-48D2-82A1-97ADE01AA870}"/>
                </a:ext>
              </a:extLst>
            </p:cNvPr>
            <p:cNvSpPr/>
            <p:nvPr userDrawn="1"/>
          </p:nvSpPr>
          <p:spPr>
            <a:xfrm>
              <a:off x="3892105" y="421121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9D1408D-0CE4-4DCD-B8E4-4CAC917FC4C9}"/>
                </a:ext>
              </a:extLst>
            </p:cNvPr>
            <p:cNvSpPr/>
            <p:nvPr userDrawn="1"/>
          </p:nvSpPr>
          <p:spPr>
            <a:xfrm>
              <a:off x="4548531" y="520137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5C3DD74-EACD-4598-B2A0-20491E1F4209}"/>
                </a:ext>
              </a:extLst>
            </p:cNvPr>
            <p:cNvSpPr/>
            <p:nvPr userDrawn="1"/>
          </p:nvSpPr>
          <p:spPr>
            <a:xfrm>
              <a:off x="5062767" y="4961589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5BAC4C0-FDD0-491F-945C-A448FEA429F1}"/>
                </a:ext>
              </a:extLst>
            </p:cNvPr>
            <p:cNvSpPr/>
            <p:nvPr userDrawn="1"/>
          </p:nvSpPr>
          <p:spPr>
            <a:xfrm>
              <a:off x="5103999" y="5962284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AB54317-E15B-42B1-B04E-6A1221906F6D}"/>
                </a:ext>
              </a:extLst>
            </p:cNvPr>
            <p:cNvSpPr/>
            <p:nvPr userDrawn="1"/>
          </p:nvSpPr>
          <p:spPr>
            <a:xfrm>
              <a:off x="5546627" y="5641148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E39ABF4-EAC9-41E6-BB5C-BA963813BA6E}"/>
                </a:ext>
              </a:extLst>
            </p:cNvPr>
            <p:cNvSpPr/>
            <p:nvPr userDrawn="1"/>
          </p:nvSpPr>
          <p:spPr>
            <a:xfrm>
              <a:off x="5879289" y="524107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4B240A3-0256-4CE4-B3B7-A683EAA9FEBA}"/>
                </a:ext>
              </a:extLst>
            </p:cNvPr>
            <p:cNvSpPr/>
            <p:nvPr userDrawn="1"/>
          </p:nvSpPr>
          <p:spPr>
            <a:xfrm>
              <a:off x="5831853" y="491914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CF61E7-6769-4D54-A98E-A53A037DBD2D}"/>
                </a:ext>
              </a:extLst>
            </p:cNvPr>
            <p:cNvSpPr/>
            <p:nvPr userDrawn="1"/>
          </p:nvSpPr>
          <p:spPr>
            <a:xfrm>
              <a:off x="4671972" y="500297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6D8213C-8A50-438B-A406-A192DBB732CF}"/>
                </a:ext>
              </a:extLst>
            </p:cNvPr>
            <p:cNvSpPr/>
            <p:nvPr userDrawn="1"/>
          </p:nvSpPr>
          <p:spPr>
            <a:xfrm>
              <a:off x="5161087" y="451985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F3D526D-83B8-4DD7-AA3C-494CFD634D0F}"/>
                </a:ext>
              </a:extLst>
            </p:cNvPr>
            <p:cNvSpPr/>
            <p:nvPr userDrawn="1"/>
          </p:nvSpPr>
          <p:spPr>
            <a:xfrm>
              <a:off x="5634572" y="419793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BE58FDD-EE1E-4921-B11E-7F6848193CF0}"/>
                </a:ext>
              </a:extLst>
            </p:cNvPr>
            <p:cNvSpPr/>
            <p:nvPr userDrawn="1"/>
          </p:nvSpPr>
          <p:spPr>
            <a:xfrm>
              <a:off x="5426121" y="477940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B4F0BBE-15C2-4CB7-BED2-D137B3FA6CAC}"/>
                </a:ext>
              </a:extLst>
            </p:cNvPr>
            <p:cNvSpPr/>
            <p:nvPr userDrawn="1"/>
          </p:nvSpPr>
          <p:spPr>
            <a:xfrm>
              <a:off x="5229757" y="398331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F5E9356-5718-4E5F-B16C-302808E7925C}"/>
                </a:ext>
              </a:extLst>
            </p:cNvPr>
            <p:cNvSpPr/>
            <p:nvPr userDrawn="1"/>
          </p:nvSpPr>
          <p:spPr>
            <a:xfrm>
              <a:off x="6144136" y="5477453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A076A7C-E639-47B5-8579-845059E72B03}"/>
                </a:ext>
              </a:extLst>
            </p:cNvPr>
            <p:cNvSpPr/>
            <p:nvPr userDrawn="1"/>
          </p:nvSpPr>
          <p:spPr>
            <a:xfrm>
              <a:off x="6613891" y="51470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D9A2872-B310-4B67-AD67-A14D6BA8CF4E}"/>
                </a:ext>
              </a:extLst>
            </p:cNvPr>
            <p:cNvSpPr/>
            <p:nvPr userDrawn="1"/>
          </p:nvSpPr>
          <p:spPr>
            <a:xfrm>
              <a:off x="5866268" y="597552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D47626E-A506-4743-B7D6-F55DB4D7EFF2}"/>
                </a:ext>
              </a:extLst>
            </p:cNvPr>
            <p:cNvSpPr/>
            <p:nvPr userDrawn="1"/>
          </p:nvSpPr>
          <p:spPr>
            <a:xfrm>
              <a:off x="7293069" y="5944183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426D4EB-7253-4B23-A83E-6A75BC7259D6}"/>
                </a:ext>
              </a:extLst>
            </p:cNvPr>
            <p:cNvSpPr/>
            <p:nvPr userDrawn="1"/>
          </p:nvSpPr>
          <p:spPr>
            <a:xfrm>
              <a:off x="7430413" y="5426530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9E5716A-5B73-49DA-915A-F5E69D284684}"/>
                </a:ext>
              </a:extLst>
            </p:cNvPr>
            <p:cNvSpPr/>
            <p:nvPr userDrawn="1"/>
          </p:nvSpPr>
          <p:spPr>
            <a:xfrm>
              <a:off x="7382977" y="510460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7879505-28BA-4209-82DB-C44B28007CE7}"/>
                </a:ext>
              </a:extLst>
            </p:cNvPr>
            <p:cNvSpPr/>
            <p:nvPr userDrawn="1"/>
          </p:nvSpPr>
          <p:spPr>
            <a:xfrm>
              <a:off x="6223096" y="518843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9FBBFCD-E744-42E7-9CC8-DC49C57167BA}"/>
                </a:ext>
              </a:extLst>
            </p:cNvPr>
            <p:cNvSpPr/>
            <p:nvPr userDrawn="1"/>
          </p:nvSpPr>
          <p:spPr>
            <a:xfrm>
              <a:off x="6712211" y="470531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E390097-D6C9-4CCE-8193-A1CD723E39B6}"/>
                </a:ext>
              </a:extLst>
            </p:cNvPr>
            <p:cNvSpPr/>
            <p:nvPr userDrawn="1"/>
          </p:nvSpPr>
          <p:spPr>
            <a:xfrm>
              <a:off x="7185696" y="438339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98EE70D-9B27-4E36-AD40-8ED96D8535D2}"/>
                </a:ext>
              </a:extLst>
            </p:cNvPr>
            <p:cNvSpPr/>
            <p:nvPr userDrawn="1"/>
          </p:nvSpPr>
          <p:spPr>
            <a:xfrm>
              <a:off x="6977245" y="496486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1EF005E-0DEE-41D6-9B59-08BF9872EF25}"/>
                </a:ext>
              </a:extLst>
            </p:cNvPr>
            <p:cNvSpPr/>
            <p:nvPr userDrawn="1"/>
          </p:nvSpPr>
          <p:spPr>
            <a:xfrm>
              <a:off x="6780881" y="416877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7FF95A4-90B3-4724-AA8A-CBC44FA53587}"/>
                </a:ext>
              </a:extLst>
            </p:cNvPr>
            <p:cNvSpPr/>
            <p:nvPr userDrawn="1"/>
          </p:nvSpPr>
          <p:spPr>
            <a:xfrm>
              <a:off x="7907288" y="567093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4AE1C7D-F4B0-432A-A793-C08679DC5026}"/>
                </a:ext>
              </a:extLst>
            </p:cNvPr>
            <p:cNvSpPr/>
            <p:nvPr userDrawn="1"/>
          </p:nvSpPr>
          <p:spPr>
            <a:xfrm>
              <a:off x="7043387" y="5597946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EB71315-1B0B-4C01-AF87-4F5FEDBAC6B2}"/>
                </a:ext>
              </a:extLst>
            </p:cNvPr>
            <p:cNvSpPr/>
            <p:nvPr userDrawn="1"/>
          </p:nvSpPr>
          <p:spPr>
            <a:xfrm>
              <a:off x="7890328" y="53907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F57BBC9-4F58-4DC4-8BA6-C6B25A054CB5}"/>
                </a:ext>
              </a:extLst>
            </p:cNvPr>
            <p:cNvSpPr/>
            <p:nvPr userDrawn="1"/>
          </p:nvSpPr>
          <p:spPr>
            <a:xfrm>
              <a:off x="8632865" y="5608043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9751DBC-53BD-432B-BFF3-F5269D36FA64}"/>
                </a:ext>
              </a:extLst>
            </p:cNvPr>
            <p:cNvSpPr/>
            <p:nvPr userDrawn="1"/>
          </p:nvSpPr>
          <p:spPr>
            <a:xfrm>
              <a:off x="8844193" y="6129642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07B288D-DBBC-47CF-A856-54663E09F8AE}"/>
                </a:ext>
              </a:extLst>
            </p:cNvPr>
            <p:cNvSpPr/>
            <p:nvPr userDrawn="1"/>
          </p:nvSpPr>
          <p:spPr>
            <a:xfrm>
              <a:off x="9139768" y="5427322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B1FA931-3E76-4DE3-8DE8-1549D65FBB08}"/>
                </a:ext>
              </a:extLst>
            </p:cNvPr>
            <p:cNvSpPr/>
            <p:nvPr userDrawn="1"/>
          </p:nvSpPr>
          <p:spPr>
            <a:xfrm>
              <a:off x="8934101" y="529006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51FFFB1-47A0-4C50-BECD-1D23D17E811D}"/>
                </a:ext>
              </a:extLst>
            </p:cNvPr>
            <p:cNvSpPr/>
            <p:nvPr userDrawn="1"/>
          </p:nvSpPr>
          <p:spPr>
            <a:xfrm>
              <a:off x="7774220" y="537389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6AECF17-77E1-43ED-8840-C62B6A88F5D4}"/>
                </a:ext>
              </a:extLst>
            </p:cNvPr>
            <p:cNvSpPr/>
            <p:nvPr userDrawn="1"/>
          </p:nvSpPr>
          <p:spPr>
            <a:xfrm>
              <a:off x="8263335" y="489077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876E484-B037-4F75-9556-971B92DC48BE}"/>
                </a:ext>
              </a:extLst>
            </p:cNvPr>
            <p:cNvSpPr/>
            <p:nvPr userDrawn="1"/>
          </p:nvSpPr>
          <p:spPr>
            <a:xfrm>
              <a:off x="8736820" y="45688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225F7F8-2ABA-4551-8C71-2D21376891A6}"/>
                </a:ext>
              </a:extLst>
            </p:cNvPr>
            <p:cNvSpPr/>
            <p:nvPr userDrawn="1"/>
          </p:nvSpPr>
          <p:spPr>
            <a:xfrm>
              <a:off x="8528369" y="5150322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2DB6C0E-2520-4218-BA5A-7172D202F2EC}"/>
                </a:ext>
              </a:extLst>
            </p:cNvPr>
            <p:cNvSpPr/>
            <p:nvPr userDrawn="1"/>
          </p:nvSpPr>
          <p:spPr>
            <a:xfrm>
              <a:off x="8332005" y="4354232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52770F6-E26A-4860-9E65-9673B8C9ECE9}"/>
                </a:ext>
              </a:extLst>
            </p:cNvPr>
            <p:cNvSpPr/>
            <p:nvPr userDrawn="1"/>
          </p:nvSpPr>
          <p:spPr>
            <a:xfrm>
              <a:off x="9840980" y="5460687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4607021-E25E-4BDD-AB6C-756887A27726}"/>
                </a:ext>
              </a:extLst>
            </p:cNvPr>
            <p:cNvSpPr/>
            <p:nvPr userDrawn="1"/>
          </p:nvSpPr>
          <p:spPr>
            <a:xfrm>
              <a:off x="9364047" y="5413278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F455D67-07C2-490E-A309-365E96F52755}"/>
                </a:ext>
              </a:extLst>
            </p:cNvPr>
            <p:cNvSpPr/>
            <p:nvPr userDrawn="1"/>
          </p:nvSpPr>
          <p:spPr>
            <a:xfrm>
              <a:off x="9746108" y="504394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F93BA23-3346-48B4-B2A8-54BC61D2FA98}"/>
                </a:ext>
              </a:extLst>
            </p:cNvPr>
            <p:cNvSpPr/>
            <p:nvPr userDrawn="1"/>
          </p:nvSpPr>
          <p:spPr>
            <a:xfrm>
              <a:off x="6738732" y="595705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0E9FD8F-5EC9-4F46-B8F7-8199791E1422}"/>
                </a:ext>
              </a:extLst>
            </p:cNvPr>
            <p:cNvSpPr/>
            <p:nvPr userDrawn="1"/>
          </p:nvSpPr>
          <p:spPr>
            <a:xfrm>
              <a:off x="10425287" y="5841079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9E1889B-5C38-4F48-8797-C5B6154F9D23}"/>
                </a:ext>
              </a:extLst>
            </p:cNvPr>
            <p:cNvSpPr/>
            <p:nvPr userDrawn="1"/>
          </p:nvSpPr>
          <p:spPr>
            <a:xfrm>
              <a:off x="10562631" y="5323426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333226C-B3A5-4BDC-B318-FFF9F0EB91C1}"/>
                </a:ext>
              </a:extLst>
            </p:cNvPr>
            <p:cNvSpPr/>
            <p:nvPr userDrawn="1"/>
          </p:nvSpPr>
          <p:spPr>
            <a:xfrm>
              <a:off x="10515195" y="500149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9D58340A-8F19-4A37-86B4-30F8486F1465}"/>
                </a:ext>
              </a:extLst>
            </p:cNvPr>
            <p:cNvSpPr/>
            <p:nvPr userDrawn="1"/>
          </p:nvSpPr>
          <p:spPr>
            <a:xfrm>
              <a:off x="9355313" y="5085332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8C179F6-17FA-4F10-9513-4D039F77BA96}"/>
                </a:ext>
              </a:extLst>
            </p:cNvPr>
            <p:cNvSpPr/>
            <p:nvPr userDrawn="1"/>
          </p:nvSpPr>
          <p:spPr>
            <a:xfrm>
              <a:off x="9844428" y="460221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D480887-AEFA-4002-B99D-8688ECED7D05}"/>
                </a:ext>
              </a:extLst>
            </p:cNvPr>
            <p:cNvSpPr/>
            <p:nvPr userDrawn="1"/>
          </p:nvSpPr>
          <p:spPr>
            <a:xfrm>
              <a:off x="10317913" y="428028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06250BB-48EE-45DE-80A7-2EE80D4F433D}"/>
                </a:ext>
              </a:extLst>
            </p:cNvPr>
            <p:cNvSpPr/>
            <p:nvPr userDrawn="1"/>
          </p:nvSpPr>
          <p:spPr>
            <a:xfrm>
              <a:off x="10109463" y="486175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82C038-380E-4B0D-AB1F-4C6661F26D12}"/>
                </a:ext>
              </a:extLst>
            </p:cNvPr>
            <p:cNvSpPr/>
            <p:nvPr userDrawn="1"/>
          </p:nvSpPr>
          <p:spPr>
            <a:xfrm>
              <a:off x="9913099" y="406566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2B579F0-93D9-4E09-8305-FC34FC8804CC}"/>
                </a:ext>
              </a:extLst>
            </p:cNvPr>
            <p:cNvSpPr/>
            <p:nvPr userDrawn="1"/>
          </p:nvSpPr>
          <p:spPr>
            <a:xfrm>
              <a:off x="11334019" y="568776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A98FF35-7E8E-41AD-A124-2E8D0F5BF4C6}"/>
                </a:ext>
              </a:extLst>
            </p:cNvPr>
            <p:cNvSpPr/>
            <p:nvPr userDrawn="1"/>
          </p:nvSpPr>
          <p:spPr>
            <a:xfrm>
              <a:off x="10591056" y="5346919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F5AF565-9505-449A-823A-6C19BC478F89}"/>
                </a:ext>
              </a:extLst>
            </p:cNvPr>
            <p:cNvSpPr/>
            <p:nvPr userDrawn="1"/>
          </p:nvSpPr>
          <p:spPr>
            <a:xfrm>
              <a:off x="10973117" y="497758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21A7EC6-20A7-4268-80F5-3566AFC4C3E7}"/>
                </a:ext>
              </a:extLst>
            </p:cNvPr>
            <p:cNvSpPr/>
            <p:nvPr userDrawn="1"/>
          </p:nvSpPr>
          <p:spPr>
            <a:xfrm>
              <a:off x="11014349" y="597827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91DEEB1-F8E4-4CC4-B890-6EE3C10BA60D}"/>
                </a:ext>
              </a:extLst>
            </p:cNvPr>
            <p:cNvSpPr/>
            <p:nvPr userDrawn="1"/>
          </p:nvSpPr>
          <p:spPr>
            <a:xfrm>
              <a:off x="11566035" y="5453506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47C0A9D-FD47-489F-978D-13F090C40A1D}"/>
                </a:ext>
              </a:extLst>
            </p:cNvPr>
            <p:cNvSpPr/>
            <p:nvPr userDrawn="1"/>
          </p:nvSpPr>
          <p:spPr>
            <a:xfrm>
              <a:off x="11789640" y="525706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BEAFC1C-8560-4CFE-875C-1B7B00E51FFF}"/>
                </a:ext>
              </a:extLst>
            </p:cNvPr>
            <p:cNvSpPr/>
            <p:nvPr userDrawn="1"/>
          </p:nvSpPr>
          <p:spPr>
            <a:xfrm>
              <a:off x="11742204" y="493514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7785832-F23E-4457-84FA-ED30322D7F61}"/>
                </a:ext>
              </a:extLst>
            </p:cNvPr>
            <p:cNvSpPr/>
            <p:nvPr userDrawn="1"/>
          </p:nvSpPr>
          <p:spPr>
            <a:xfrm>
              <a:off x="10582323" y="501897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8C147BC-2F0D-4285-8E39-744F76D73117}"/>
                </a:ext>
              </a:extLst>
            </p:cNvPr>
            <p:cNvSpPr/>
            <p:nvPr userDrawn="1"/>
          </p:nvSpPr>
          <p:spPr>
            <a:xfrm>
              <a:off x="11071437" y="453585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01B6CA8-B4C3-454B-A699-EE892BD28829}"/>
                </a:ext>
              </a:extLst>
            </p:cNvPr>
            <p:cNvSpPr/>
            <p:nvPr userDrawn="1"/>
          </p:nvSpPr>
          <p:spPr>
            <a:xfrm>
              <a:off x="11544923" y="421392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BE6C7104-06A8-4F42-A48F-E38F2F9FA47D}"/>
                </a:ext>
              </a:extLst>
            </p:cNvPr>
            <p:cNvSpPr/>
            <p:nvPr userDrawn="1"/>
          </p:nvSpPr>
          <p:spPr>
            <a:xfrm>
              <a:off x="11336472" y="479539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F2B351A-88DC-4FE9-B6D9-0D1E32B92C13}"/>
                </a:ext>
              </a:extLst>
            </p:cNvPr>
            <p:cNvSpPr/>
            <p:nvPr userDrawn="1"/>
          </p:nvSpPr>
          <p:spPr>
            <a:xfrm>
              <a:off x="11140108" y="399930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7D73212-BA54-4857-B2FD-33CDAEAA646D}"/>
                </a:ext>
              </a:extLst>
            </p:cNvPr>
            <p:cNvSpPr/>
            <p:nvPr userDrawn="1"/>
          </p:nvSpPr>
          <p:spPr>
            <a:xfrm>
              <a:off x="2320772" y="460622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818FA93C-68F6-45BA-B287-E3E18E574AD7}"/>
              </a:ext>
            </a:extLst>
          </p:cNvPr>
          <p:cNvSpPr/>
          <p:nvPr/>
        </p:nvSpPr>
        <p:spPr>
          <a:xfrm>
            <a:off x="0" y="6457057"/>
            <a:ext cx="12192000" cy="400945"/>
          </a:xfrm>
          <a:prstGeom prst="rect">
            <a:avLst/>
          </a:prstGeom>
          <a:solidFill>
            <a:srgbClr val="576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F5B317"/>
              </a:solidFill>
            </a:endParaRPr>
          </a:p>
        </p:txBody>
      </p:sp>
      <p:sp>
        <p:nvSpPr>
          <p:cNvPr id="141" name="Rectangle 30">
            <a:extLst>
              <a:ext uri="{FF2B5EF4-FFF2-40B4-BE49-F238E27FC236}">
                <a16:creationId xmlns:a16="http://schemas.microsoft.com/office/drawing/2014/main" id="{C04B186B-5DE6-4BEE-A7EF-3146B1677C4F}"/>
              </a:ext>
            </a:extLst>
          </p:cNvPr>
          <p:cNvSpPr/>
          <p:nvPr/>
        </p:nvSpPr>
        <p:spPr>
          <a:xfrm>
            <a:off x="1651620" y="4606292"/>
            <a:ext cx="405780" cy="404594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2" name="Freeform 18">
            <a:extLst>
              <a:ext uri="{FF2B5EF4-FFF2-40B4-BE49-F238E27FC236}">
                <a16:creationId xmlns:a16="http://schemas.microsoft.com/office/drawing/2014/main" id="{3DE486CD-B0D0-42D2-9A45-AF8861794BBA}"/>
              </a:ext>
            </a:extLst>
          </p:cNvPr>
          <p:cNvSpPr/>
          <p:nvPr/>
        </p:nvSpPr>
        <p:spPr>
          <a:xfrm>
            <a:off x="10077955" y="4587942"/>
            <a:ext cx="546787" cy="44129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3" name="Oval 7">
            <a:extLst>
              <a:ext uri="{FF2B5EF4-FFF2-40B4-BE49-F238E27FC236}">
                <a16:creationId xmlns:a16="http://schemas.microsoft.com/office/drawing/2014/main" id="{256CE4E2-D42D-45A1-8742-BE2DF5F5818E}"/>
              </a:ext>
            </a:extLst>
          </p:cNvPr>
          <p:cNvSpPr/>
          <p:nvPr/>
        </p:nvSpPr>
        <p:spPr>
          <a:xfrm>
            <a:off x="8000949" y="4577514"/>
            <a:ext cx="462153" cy="462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4" name="Rectangle 16">
            <a:extLst>
              <a:ext uri="{FF2B5EF4-FFF2-40B4-BE49-F238E27FC236}">
                <a16:creationId xmlns:a16="http://schemas.microsoft.com/office/drawing/2014/main" id="{E54833FC-9F7B-4EED-879B-151D5C218239}"/>
              </a:ext>
            </a:extLst>
          </p:cNvPr>
          <p:cNvSpPr/>
          <p:nvPr/>
        </p:nvSpPr>
        <p:spPr>
          <a:xfrm>
            <a:off x="3718169" y="4642917"/>
            <a:ext cx="504164" cy="33134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5" name="Round Same Side Corner Rectangle 36">
            <a:extLst>
              <a:ext uri="{FF2B5EF4-FFF2-40B4-BE49-F238E27FC236}">
                <a16:creationId xmlns:a16="http://schemas.microsoft.com/office/drawing/2014/main" id="{A4190082-8818-4A00-BE11-B495E7F6899C}"/>
              </a:ext>
            </a:extLst>
          </p:cNvPr>
          <p:cNvSpPr>
            <a:spLocks noChangeAspect="1"/>
          </p:cNvSpPr>
          <p:nvPr/>
        </p:nvSpPr>
        <p:spPr>
          <a:xfrm>
            <a:off x="5841105" y="4608339"/>
            <a:ext cx="506571" cy="400503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2F584F8-C2A8-4440-A287-F4D40B50380C}"/>
              </a:ext>
            </a:extLst>
          </p:cNvPr>
          <p:cNvGrpSpPr/>
          <p:nvPr/>
        </p:nvGrpSpPr>
        <p:grpSpPr>
          <a:xfrm>
            <a:off x="1650109" y="23958"/>
            <a:ext cx="8773635" cy="6810084"/>
            <a:chOff x="1520042" y="0"/>
            <a:chExt cx="8585859" cy="6555179"/>
          </a:xfrm>
        </p:grpSpPr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D599B518-E43E-4610-82E2-AE432C5FB7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468" t="16607" r="17110" b="12709"/>
            <a:stretch/>
          </p:blipFill>
          <p:spPr>
            <a:xfrm>
              <a:off x="1520042" y="0"/>
              <a:ext cx="8585859" cy="4845131"/>
            </a:xfrm>
            <a:prstGeom prst="rect">
              <a:avLst/>
            </a:prstGeom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A10A46B0-A7B8-40F3-871C-A01DEE8623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468" t="19032" r="17110" b="56021"/>
            <a:stretch/>
          </p:blipFill>
          <p:spPr>
            <a:xfrm>
              <a:off x="1520042" y="4845133"/>
              <a:ext cx="8585859" cy="17100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0722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B26708-E181-4DC0-88BD-E0F5A3C8887D}"/>
              </a:ext>
            </a:extLst>
          </p:cNvPr>
          <p:cNvGrpSpPr/>
          <p:nvPr/>
        </p:nvGrpSpPr>
        <p:grpSpPr>
          <a:xfrm>
            <a:off x="0" y="3866606"/>
            <a:ext cx="12193012" cy="2967436"/>
            <a:chOff x="0" y="3866606"/>
            <a:chExt cx="12193012" cy="29674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A83C7DA-2792-4320-8FE4-2D62F880F9A1}"/>
                </a:ext>
              </a:extLst>
            </p:cNvPr>
            <p:cNvSpPr/>
            <p:nvPr userDrawn="1"/>
          </p:nvSpPr>
          <p:spPr>
            <a:xfrm>
              <a:off x="700415" y="5374160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ED520B4-14D3-4FA8-B402-776499687A39}"/>
                </a:ext>
              </a:extLst>
            </p:cNvPr>
            <p:cNvSpPr/>
            <p:nvPr userDrawn="1"/>
          </p:nvSpPr>
          <p:spPr>
            <a:xfrm>
              <a:off x="8733" y="53741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CA78361-0FA0-4279-AB3B-C686A02B3428}"/>
                </a:ext>
              </a:extLst>
            </p:cNvPr>
            <p:cNvSpPr/>
            <p:nvPr userDrawn="1"/>
          </p:nvSpPr>
          <p:spPr>
            <a:xfrm>
              <a:off x="593041" y="4989357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354C330-1189-4763-B7F3-52B2E3379156}"/>
                </a:ext>
              </a:extLst>
            </p:cNvPr>
            <p:cNvSpPr/>
            <p:nvPr userDrawn="1"/>
          </p:nvSpPr>
          <p:spPr>
            <a:xfrm>
              <a:off x="432027" y="6005520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4A3086-0555-4A59-8760-D80DA424D668}"/>
                </a:ext>
              </a:extLst>
            </p:cNvPr>
            <p:cNvSpPr/>
            <p:nvPr userDrawn="1"/>
          </p:nvSpPr>
          <p:spPr>
            <a:xfrm>
              <a:off x="1362504" y="5687764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5F52B1C-57F9-452C-A100-6D7D9EA073DE}"/>
                </a:ext>
              </a:extLst>
            </p:cNvPr>
            <p:cNvSpPr/>
            <p:nvPr userDrawn="1"/>
          </p:nvSpPr>
          <p:spPr>
            <a:xfrm>
              <a:off x="1207317" y="528430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D3C1E3-44C8-4010-B81D-16185D3C80C4}"/>
                </a:ext>
              </a:extLst>
            </p:cNvPr>
            <p:cNvSpPr/>
            <p:nvPr userDrawn="1"/>
          </p:nvSpPr>
          <p:spPr>
            <a:xfrm>
              <a:off x="1159881" y="496238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5DFFC69-FE09-453A-A2FF-F508F4687566}"/>
                </a:ext>
              </a:extLst>
            </p:cNvPr>
            <p:cNvSpPr/>
            <p:nvPr userDrawn="1"/>
          </p:nvSpPr>
          <p:spPr>
            <a:xfrm>
              <a:off x="0" y="504621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66B9579-467A-4C0E-BBD2-9B3B17F79CB0}"/>
                </a:ext>
              </a:extLst>
            </p:cNvPr>
            <p:cNvSpPr/>
            <p:nvPr userDrawn="1"/>
          </p:nvSpPr>
          <p:spPr>
            <a:xfrm>
              <a:off x="324800" y="508996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497A6BC-508D-4330-887B-A1DB3A786C12}"/>
                </a:ext>
              </a:extLst>
            </p:cNvPr>
            <p:cNvSpPr/>
            <p:nvPr userDrawn="1"/>
          </p:nvSpPr>
          <p:spPr>
            <a:xfrm>
              <a:off x="962600" y="424116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212BBD-D0B8-4A1A-8187-E6F9FBB5C379}"/>
                </a:ext>
              </a:extLst>
            </p:cNvPr>
            <p:cNvSpPr/>
            <p:nvPr userDrawn="1"/>
          </p:nvSpPr>
          <p:spPr>
            <a:xfrm>
              <a:off x="340613" y="4569165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E5696A-F945-4714-9074-0C5B8748B611}"/>
                </a:ext>
              </a:extLst>
            </p:cNvPr>
            <p:cNvSpPr/>
            <p:nvPr userDrawn="1"/>
          </p:nvSpPr>
          <p:spPr>
            <a:xfrm>
              <a:off x="557785" y="40265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DC9346-A0E3-4E6D-82CE-854999975F5F}"/>
                </a:ext>
              </a:extLst>
            </p:cNvPr>
            <p:cNvSpPr/>
            <p:nvPr userDrawn="1"/>
          </p:nvSpPr>
          <p:spPr>
            <a:xfrm>
              <a:off x="2317703" y="567448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6DB56C8-873B-4753-8968-92007B3EB7B2}"/>
                </a:ext>
              </a:extLst>
            </p:cNvPr>
            <p:cNvSpPr/>
            <p:nvPr userDrawn="1"/>
          </p:nvSpPr>
          <p:spPr>
            <a:xfrm>
              <a:off x="1482004" y="5558827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F3F3C00-6A04-46A9-B26C-DFCF9839F776}"/>
                </a:ext>
              </a:extLst>
            </p:cNvPr>
            <p:cNvSpPr/>
            <p:nvPr userDrawn="1"/>
          </p:nvSpPr>
          <p:spPr>
            <a:xfrm>
              <a:off x="1860673" y="4969625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5DAB9C-7092-4A6C-A8C9-4F203AF98713}"/>
                </a:ext>
              </a:extLst>
            </p:cNvPr>
            <p:cNvSpPr/>
            <p:nvPr userDrawn="1"/>
          </p:nvSpPr>
          <p:spPr>
            <a:xfrm>
              <a:off x="2060484" y="5845576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5F44273-5510-4A1F-B6A7-C8918EC60375}"/>
                </a:ext>
              </a:extLst>
            </p:cNvPr>
            <p:cNvSpPr/>
            <p:nvPr userDrawn="1"/>
          </p:nvSpPr>
          <p:spPr>
            <a:xfrm>
              <a:off x="2376308" y="5263421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60DEE8F-C60A-4903-870A-C9E5C309F880}"/>
                </a:ext>
              </a:extLst>
            </p:cNvPr>
            <p:cNvSpPr/>
            <p:nvPr userDrawn="1"/>
          </p:nvSpPr>
          <p:spPr>
            <a:xfrm>
              <a:off x="2835775" y="51243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AE6BBAB-DFF8-4C04-849E-1D41D2914F19}"/>
                </a:ext>
              </a:extLst>
            </p:cNvPr>
            <p:cNvSpPr/>
            <p:nvPr userDrawn="1"/>
          </p:nvSpPr>
          <p:spPr>
            <a:xfrm>
              <a:off x="2788339" y="48024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C3D4D89-005F-43C7-82A4-1C5A501AFCF4}"/>
                </a:ext>
              </a:extLst>
            </p:cNvPr>
            <p:cNvSpPr/>
            <p:nvPr userDrawn="1"/>
          </p:nvSpPr>
          <p:spPr>
            <a:xfrm>
              <a:off x="1628457" y="4886269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581398D-B48E-4095-8F85-6DACF614FE03}"/>
                </a:ext>
              </a:extLst>
            </p:cNvPr>
            <p:cNvSpPr/>
            <p:nvPr userDrawn="1"/>
          </p:nvSpPr>
          <p:spPr>
            <a:xfrm>
              <a:off x="2117572" y="440315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27C3A1C-914E-4A0C-B883-C10DA9D44B87}"/>
                </a:ext>
              </a:extLst>
            </p:cNvPr>
            <p:cNvSpPr/>
            <p:nvPr userDrawn="1"/>
          </p:nvSpPr>
          <p:spPr>
            <a:xfrm>
              <a:off x="2591057" y="408122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F2DD092-9044-4E03-BA2E-30DE0959C14E}"/>
                </a:ext>
              </a:extLst>
            </p:cNvPr>
            <p:cNvSpPr/>
            <p:nvPr userDrawn="1"/>
          </p:nvSpPr>
          <p:spPr>
            <a:xfrm>
              <a:off x="2382607" y="4662696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392A133-6A39-4BD0-A483-441065766A57}"/>
                </a:ext>
              </a:extLst>
            </p:cNvPr>
            <p:cNvSpPr/>
            <p:nvPr userDrawn="1"/>
          </p:nvSpPr>
          <p:spPr>
            <a:xfrm>
              <a:off x="2186243" y="386660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C4B76E9-F45A-4C69-8CA9-2EBDDB4E76E1}"/>
                </a:ext>
              </a:extLst>
            </p:cNvPr>
            <p:cNvSpPr/>
            <p:nvPr userDrawn="1"/>
          </p:nvSpPr>
          <p:spPr>
            <a:xfrm>
              <a:off x="4062601" y="572542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3A05D51-983F-4ACF-A4E7-1C0B0B6A9986}"/>
                </a:ext>
              </a:extLst>
            </p:cNvPr>
            <p:cNvSpPr/>
            <p:nvPr userDrawn="1"/>
          </p:nvSpPr>
          <p:spPr>
            <a:xfrm>
              <a:off x="3031955" y="53389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682ADFF-BFE5-41FD-8FBF-FE12E74B2897}"/>
                </a:ext>
              </a:extLst>
            </p:cNvPr>
            <p:cNvSpPr/>
            <p:nvPr userDrawn="1"/>
          </p:nvSpPr>
          <p:spPr>
            <a:xfrm>
              <a:off x="3794584" y="546471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8AAC54A-0DF3-4133-9CA3-369B28B229D5}"/>
                </a:ext>
              </a:extLst>
            </p:cNvPr>
            <p:cNvSpPr/>
            <p:nvPr userDrawn="1"/>
          </p:nvSpPr>
          <p:spPr>
            <a:xfrm>
              <a:off x="3766347" y="619018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9D41C9F-0B4B-4AC9-9308-74C1F3B8654B}"/>
                </a:ext>
              </a:extLst>
            </p:cNvPr>
            <p:cNvSpPr/>
            <p:nvPr userDrawn="1"/>
          </p:nvSpPr>
          <p:spPr>
            <a:xfrm>
              <a:off x="4404293" y="5986627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12B0D79-C60E-4F07-9E6D-4B1558F23F58}"/>
                </a:ext>
              </a:extLst>
            </p:cNvPr>
            <p:cNvSpPr/>
            <p:nvPr userDrawn="1"/>
          </p:nvSpPr>
          <p:spPr>
            <a:xfrm>
              <a:off x="4541637" y="5468975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9361E7F-A41E-4B0C-90F9-5FAB1B2BD056}"/>
                </a:ext>
              </a:extLst>
            </p:cNvPr>
            <p:cNvSpPr/>
            <p:nvPr userDrawn="1"/>
          </p:nvSpPr>
          <p:spPr>
            <a:xfrm>
              <a:off x="4494201" y="514704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3D33315-A58C-45E2-9CEF-CE9C7644E039}"/>
                </a:ext>
              </a:extLst>
            </p:cNvPr>
            <p:cNvSpPr/>
            <p:nvPr userDrawn="1"/>
          </p:nvSpPr>
          <p:spPr>
            <a:xfrm>
              <a:off x="3392780" y="502339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568A1E0-BFE4-432F-8176-47EBDE9E7C8A}"/>
                </a:ext>
              </a:extLst>
            </p:cNvPr>
            <p:cNvSpPr/>
            <p:nvPr userDrawn="1"/>
          </p:nvSpPr>
          <p:spPr>
            <a:xfrm>
              <a:off x="3823435" y="47477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4805AAC-245B-41AF-98D6-36D42CB608A5}"/>
                </a:ext>
              </a:extLst>
            </p:cNvPr>
            <p:cNvSpPr/>
            <p:nvPr userDrawn="1"/>
          </p:nvSpPr>
          <p:spPr>
            <a:xfrm>
              <a:off x="4296920" y="44258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F108654-514D-4278-82B6-9138068C35D8}"/>
                </a:ext>
              </a:extLst>
            </p:cNvPr>
            <p:cNvSpPr/>
            <p:nvPr userDrawn="1"/>
          </p:nvSpPr>
          <p:spPr>
            <a:xfrm>
              <a:off x="4088469" y="5007308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E093897-8F12-48D2-82A1-97ADE01AA870}"/>
                </a:ext>
              </a:extLst>
            </p:cNvPr>
            <p:cNvSpPr/>
            <p:nvPr userDrawn="1"/>
          </p:nvSpPr>
          <p:spPr>
            <a:xfrm>
              <a:off x="3892105" y="421121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9D1408D-0CE4-4DCD-B8E4-4CAC917FC4C9}"/>
                </a:ext>
              </a:extLst>
            </p:cNvPr>
            <p:cNvSpPr/>
            <p:nvPr userDrawn="1"/>
          </p:nvSpPr>
          <p:spPr>
            <a:xfrm>
              <a:off x="4548531" y="520137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5C3DD74-EACD-4598-B2A0-20491E1F4209}"/>
                </a:ext>
              </a:extLst>
            </p:cNvPr>
            <p:cNvSpPr/>
            <p:nvPr userDrawn="1"/>
          </p:nvSpPr>
          <p:spPr>
            <a:xfrm>
              <a:off x="5062767" y="4961589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5BAC4C0-FDD0-491F-945C-A448FEA429F1}"/>
                </a:ext>
              </a:extLst>
            </p:cNvPr>
            <p:cNvSpPr/>
            <p:nvPr userDrawn="1"/>
          </p:nvSpPr>
          <p:spPr>
            <a:xfrm>
              <a:off x="5103999" y="5962284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AB54317-E15B-42B1-B04E-6A1221906F6D}"/>
                </a:ext>
              </a:extLst>
            </p:cNvPr>
            <p:cNvSpPr/>
            <p:nvPr userDrawn="1"/>
          </p:nvSpPr>
          <p:spPr>
            <a:xfrm>
              <a:off x="5546627" y="5641148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E39ABF4-EAC9-41E6-BB5C-BA963813BA6E}"/>
                </a:ext>
              </a:extLst>
            </p:cNvPr>
            <p:cNvSpPr/>
            <p:nvPr userDrawn="1"/>
          </p:nvSpPr>
          <p:spPr>
            <a:xfrm>
              <a:off x="5879289" y="524107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4B240A3-0256-4CE4-B3B7-A683EAA9FEBA}"/>
                </a:ext>
              </a:extLst>
            </p:cNvPr>
            <p:cNvSpPr/>
            <p:nvPr userDrawn="1"/>
          </p:nvSpPr>
          <p:spPr>
            <a:xfrm>
              <a:off x="5831853" y="491914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CF61E7-6769-4D54-A98E-A53A037DBD2D}"/>
                </a:ext>
              </a:extLst>
            </p:cNvPr>
            <p:cNvSpPr/>
            <p:nvPr userDrawn="1"/>
          </p:nvSpPr>
          <p:spPr>
            <a:xfrm>
              <a:off x="4671972" y="500297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6D8213C-8A50-438B-A406-A192DBB732CF}"/>
                </a:ext>
              </a:extLst>
            </p:cNvPr>
            <p:cNvSpPr/>
            <p:nvPr userDrawn="1"/>
          </p:nvSpPr>
          <p:spPr>
            <a:xfrm>
              <a:off x="5161087" y="451985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F3D526D-83B8-4DD7-AA3C-494CFD634D0F}"/>
                </a:ext>
              </a:extLst>
            </p:cNvPr>
            <p:cNvSpPr/>
            <p:nvPr userDrawn="1"/>
          </p:nvSpPr>
          <p:spPr>
            <a:xfrm>
              <a:off x="5634572" y="419793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BE58FDD-EE1E-4921-B11E-7F6848193CF0}"/>
                </a:ext>
              </a:extLst>
            </p:cNvPr>
            <p:cNvSpPr/>
            <p:nvPr userDrawn="1"/>
          </p:nvSpPr>
          <p:spPr>
            <a:xfrm>
              <a:off x="5426121" y="477940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B4F0BBE-15C2-4CB7-BED2-D137B3FA6CAC}"/>
                </a:ext>
              </a:extLst>
            </p:cNvPr>
            <p:cNvSpPr/>
            <p:nvPr userDrawn="1"/>
          </p:nvSpPr>
          <p:spPr>
            <a:xfrm>
              <a:off x="5229757" y="398331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F5E9356-5718-4E5F-B16C-302808E7925C}"/>
                </a:ext>
              </a:extLst>
            </p:cNvPr>
            <p:cNvSpPr/>
            <p:nvPr userDrawn="1"/>
          </p:nvSpPr>
          <p:spPr>
            <a:xfrm>
              <a:off x="6144136" y="5477453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A076A7C-E639-47B5-8579-845059E72B03}"/>
                </a:ext>
              </a:extLst>
            </p:cNvPr>
            <p:cNvSpPr/>
            <p:nvPr userDrawn="1"/>
          </p:nvSpPr>
          <p:spPr>
            <a:xfrm>
              <a:off x="6613891" y="51470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D9A2872-B310-4B67-AD67-A14D6BA8CF4E}"/>
                </a:ext>
              </a:extLst>
            </p:cNvPr>
            <p:cNvSpPr/>
            <p:nvPr userDrawn="1"/>
          </p:nvSpPr>
          <p:spPr>
            <a:xfrm>
              <a:off x="5866268" y="597552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D47626E-A506-4743-B7D6-F55DB4D7EFF2}"/>
                </a:ext>
              </a:extLst>
            </p:cNvPr>
            <p:cNvSpPr/>
            <p:nvPr userDrawn="1"/>
          </p:nvSpPr>
          <p:spPr>
            <a:xfrm>
              <a:off x="7293069" y="5944183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426D4EB-7253-4B23-A83E-6A75BC7259D6}"/>
                </a:ext>
              </a:extLst>
            </p:cNvPr>
            <p:cNvSpPr/>
            <p:nvPr userDrawn="1"/>
          </p:nvSpPr>
          <p:spPr>
            <a:xfrm>
              <a:off x="7430413" y="5426530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9E5716A-5B73-49DA-915A-F5E69D284684}"/>
                </a:ext>
              </a:extLst>
            </p:cNvPr>
            <p:cNvSpPr/>
            <p:nvPr userDrawn="1"/>
          </p:nvSpPr>
          <p:spPr>
            <a:xfrm>
              <a:off x="7382977" y="510460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7879505-28BA-4209-82DB-C44B28007CE7}"/>
                </a:ext>
              </a:extLst>
            </p:cNvPr>
            <p:cNvSpPr/>
            <p:nvPr userDrawn="1"/>
          </p:nvSpPr>
          <p:spPr>
            <a:xfrm>
              <a:off x="6223096" y="518843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9FBBFCD-E744-42E7-9CC8-DC49C57167BA}"/>
                </a:ext>
              </a:extLst>
            </p:cNvPr>
            <p:cNvSpPr/>
            <p:nvPr userDrawn="1"/>
          </p:nvSpPr>
          <p:spPr>
            <a:xfrm>
              <a:off x="6712211" y="470531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E390097-D6C9-4CCE-8193-A1CD723E39B6}"/>
                </a:ext>
              </a:extLst>
            </p:cNvPr>
            <p:cNvSpPr/>
            <p:nvPr userDrawn="1"/>
          </p:nvSpPr>
          <p:spPr>
            <a:xfrm>
              <a:off x="7185696" y="438339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98EE70D-9B27-4E36-AD40-8ED96D8535D2}"/>
                </a:ext>
              </a:extLst>
            </p:cNvPr>
            <p:cNvSpPr/>
            <p:nvPr userDrawn="1"/>
          </p:nvSpPr>
          <p:spPr>
            <a:xfrm>
              <a:off x="6977245" y="496486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1EF005E-0DEE-41D6-9B59-08BF9872EF25}"/>
                </a:ext>
              </a:extLst>
            </p:cNvPr>
            <p:cNvSpPr/>
            <p:nvPr userDrawn="1"/>
          </p:nvSpPr>
          <p:spPr>
            <a:xfrm>
              <a:off x="6780881" y="416877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7FF95A4-90B3-4724-AA8A-CBC44FA53587}"/>
                </a:ext>
              </a:extLst>
            </p:cNvPr>
            <p:cNvSpPr/>
            <p:nvPr userDrawn="1"/>
          </p:nvSpPr>
          <p:spPr>
            <a:xfrm>
              <a:off x="7907288" y="567093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4AE1C7D-F4B0-432A-A793-C08679DC5026}"/>
                </a:ext>
              </a:extLst>
            </p:cNvPr>
            <p:cNvSpPr/>
            <p:nvPr userDrawn="1"/>
          </p:nvSpPr>
          <p:spPr>
            <a:xfrm>
              <a:off x="7043387" y="5597946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EB71315-1B0B-4C01-AF87-4F5FEDBAC6B2}"/>
                </a:ext>
              </a:extLst>
            </p:cNvPr>
            <p:cNvSpPr/>
            <p:nvPr userDrawn="1"/>
          </p:nvSpPr>
          <p:spPr>
            <a:xfrm>
              <a:off x="7890328" y="53907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F57BBC9-4F58-4DC4-8BA6-C6B25A054CB5}"/>
                </a:ext>
              </a:extLst>
            </p:cNvPr>
            <p:cNvSpPr/>
            <p:nvPr userDrawn="1"/>
          </p:nvSpPr>
          <p:spPr>
            <a:xfrm>
              <a:off x="8632865" y="5608043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9751DBC-53BD-432B-BFF3-F5269D36FA64}"/>
                </a:ext>
              </a:extLst>
            </p:cNvPr>
            <p:cNvSpPr/>
            <p:nvPr userDrawn="1"/>
          </p:nvSpPr>
          <p:spPr>
            <a:xfrm>
              <a:off x="8844193" y="6129642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07B288D-DBBC-47CF-A856-54663E09F8AE}"/>
                </a:ext>
              </a:extLst>
            </p:cNvPr>
            <p:cNvSpPr/>
            <p:nvPr userDrawn="1"/>
          </p:nvSpPr>
          <p:spPr>
            <a:xfrm>
              <a:off x="9139768" y="5427322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B1FA931-3E76-4DE3-8DE8-1549D65FBB08}"/>
                </a:ext>
              </a:extLst>
            </p:cNvPr>
            <p:cNvSpPr/>
            <p:nvPr userDrawn="1"/>
          </p:nvSpPr>
          <p:spPr>
            <a:xfrm>
              <a:off x="8934101" y="529006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51FFFB1-47A0-4C50-BECD-1D23D17E811D}"/>
                </a:ext>
              </a:extLst>
            </p:cNvPr>
            <p:cNvSpPr/>
            <p:nvPr userDrawn="1"/>
          </p:nvSpPr>
          <p:spPr>
            <a:xfrm>
              <a:off x="7774220" y="537389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6AECF17-77E1-43ED-8840-C62B6A88F5D4}"/>
                </a:ext>
              </a:extLst>
            </p:cNvPr>
            <p:cNvSpPr/>
            <p:nvPr userDrawn="1"/>
          </p:nvSpPr>
          <p:spPr>
            <a:xfrm>
              <a:off x="8263335" y="489077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876E484-B037-4F75-9556-971B92DC48BE}"/>
                </a:ext>
              </a:extLst>
            </p:cNvPr>
            <p:cNvSpPr/>
            <p:nvPr userDrawn="1"/>
          </p:nvSpPr>
          <p:spPr>
            <a:xfrm>
              <a:off x="8736820" y="45688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225F7F8-2ABA-4551-8C71-2D21376891A6}"/>
                </a:ext>
              </a:extLst>
            </p:cNvPr>
            <p:cNvSpPr/>
            <p:nvPr userDrawn="1"/>
          </p:nvSpPr>
          <p:spPr>
            <a:xfrm>
              <a:off x="8528369" y="5150322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2DB6C0E-2520-4218-BA5A-7172D202F2EC}"/>
                </a:ext>
              </a:extLst>
            </p:cNvPr>
            <p:cNvSpPr/>
            <p:nvPr userDrawn="1"/>
          </p:nvSpPr>
          <p:spPr>
            <a:xfrm>
              <a:off x="8332005" y="4354232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52770F6-E26A-4860-9E65-9673B8C9ECE9}"/>
                </a:ext>
              </a:extLst>
            </p:cNvPr>
            <p:cNvSpPr/>
            <p:nvPr userDrawn="1"/>
          </p:nvSpPr>
          <p:spPr>
            <a:xfrm>
              <a:off x="9840980" y="5460687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4607021-E25E-4BDD-AB6C-756887A27726}"/>
                </a:ext>
              </a:extLst>
            </p:cNvPr>
            <p:cNvSpPr/>
            <p:nvPr userDrawn="1"/>
          </p:nvSpPr>
          <p:spPr>
            <a:xfrm>
              <a:off x="9364047" y="5413278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F455D67-07C2-490E-A309-365E96F52755}"/>
                </a:ext>
              </a:extLst>
            </p:cNvPr>
            <p:cNvSpPr/>
            <p:nvPr userDrawn="1"/>
          </p:nvSpPr>
          <p:spPr>
            <a:xfrm>
              <a:off x="9746108" y="504394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F93BA23-3346-48B4-B2A8-54BC61D2FA98}"/>
                </a:ext>
              </a:extLst>
            </p:cNvPr>
            <p:cNvSpPr/>
            <p:nvPr userDrawn="1"/>
          </p:nvSpPr>
          <p:spPr>
            <a:xfrm>
              <a:off x="6738732" y="595705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0E9FD8F-5EC9-4F46-B8F7-8199791E1422}"/>
                </a:ext>
              </a:extLst>
            </p:cNvPr>
            <p:cNvSpPr/>
            <p:nvPr userDrawn="1"/>
          </p:nvSpPr>
          <p:spPr>
            <a:xfrm>
              <a:off x="10425287" y="5841079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9E1889B-5C38-4F48-8797-C5B6154F9D23}"/>
                </a:ext>
              </a:extLst>
            </p:cNvPr>
            <p:cNvSpPr/>
            <p:nvPr userDrawn="1"/>
          </p:nvSpPr>
          <p:spPr>
            <a:xfrm>
              <a:off x="10562631" y="5323426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333226C-B3A5-4BDC-B318-FFF9F0EB91C1}"/>
                </a:ext>
              </a:extLst>
            </p:cNvPr>
            <p:cNvSpPr/>
            <p:nvPr userDrawn="1"/>
          </p:nvSpPr>
          <p:spPr>
            <a:xfrm>
              <a:off x="10515195" y="500149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9D58340A-8F19-4A37-86B4-30F8486F1465}"/>
                </a:ext>
              </a:extLst>
            </p:cNvPr>
            <p:cNvSpPr/>
            <p:nvPr userDrawn="1"/>
          </p:nvSpPr>
          <p:spPr>
            <a:xfrm>
              <a:off x="9355313" y="5085332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8C179F6-17FA-4F10-9513-4D039F77BA96}"/>
                </a:ext>
              </a:extLst>
            </p:cNvPr>
            <p:cNvSpPr/>
            <p:nvPr userDrawn="1"/>
          </p:nvSpPr>
          <p:spPr>
            <a:xfrm>
              <a:off x="9844428" y="460221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D480887-AEFA-4002-B99D-8688ECED7D05}"/>
                </a:ext>
              </a:extLst>
            </p:cNvPr>
            <p:cNvSpPr/>
            <p:nvPr userDrawn="1"/>
          </p:nvSpPr>
          <p:spPr>
            <a:xfrm>
              <a:off x="10317913" y="428028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06250BB-48EE-45DE-80A7-2EE80D4F433D}"/>
                </a:ext>
              </a:extLst>
            </p:cNvPr>
            <p:cNvSpPr/>
            <p:nvPr userDrawn="1"/>
          </p:nvSpPr>
          <p:spPr>
            <a:xfrm>
              <a:off x="10109463" y="486175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82C038-380E-4B0D-AB1F-4C6661F26D12}"/>
                </a:ext>
              </a:extLst>
            </p:cNvPr>
            <p:cNvSpPr/>
            <p:nvPr userDrawn="1"/>
          </p:nvSpPr>
          <p:spPr>
            <a:xfrm>
              <a:off x="9913099" y="406566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2B579F0-93D9-4E09-8305-FC34FC8804CC}"/>
                </a:ext>
              </a:extLst>
            </p:cNvPr>
            <p:cNvSpPr/>
            <p:nvPr userDrawn="1"/>
          </p:nvSpPr>
          <p:spPr>
            <a:xfrm>
              <a:off x="11334019" y="568776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A98FF35-7E8E-41AD-A124-2E8D0F5BF4C6}"/>
                </a:ext>
              </a:extLst>
            </p:cNvPr>
            <p:cNvSpPr/>
            <p:nvPr userDrawn="1"/>
          </p:nvSpPr>
          <p:spPr>
            <a:xfrm>
              <a:off x="10591056" y="5346919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F5AF565-9505-449A-823A-6C19BC478F89}"/>
                </a:ext>
              </a:extLst>
            </p:cNvPr>
            <p:cNvSpPr/>
            <p:nvPr userDrawn="1"/>
          </p:nvSpPr>
          <p:spPr>
            <a:xfrm>
              <a:off x="10973117" y="497758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21A7EC6-20A7-4268-80F5-3566AFC4C3E7}"/>
                </a:ext>
              </a:extLst>
            </p:cNvPr>
            <p:cNvSpPr/>
            <p:nvPr userDrawn="1"/>
          </p:nvSpPr>
          <p:spPr>
            <a:xfrm>
              <a:off x="11014349" y="597827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91DEEB1-F8E4-4CC4-B890-6EE3C10BA60D}"/>
                </a:ext>
              </a:extLst>
            </p:cNvPr>
            <p:cNvSpPr/>
            <p:nvPr userDrawn="1"/>
          </p:nvSpPr>
          <p:spPr>
            <a:xfrm>
              <a:off x="11566035" y="5453506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47C0A9D-FD47-489F-978D-13F090C40A1D}"/>
                </a:ext>
              </a:extLst>
            </p:cNvPr>
            <p:cNvSpPr/>
            <p:nvPr userDrawn="1"/>
          </p:nvSpPr>
          <p:spPr>
            <a:xfrm>
              <a:off x="11789640" y="525706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BEAFC1C-8560-4CFE-875C-1B7B00E51FFF}"/>
                </a:ext>
              </a:extLst>
            </p:cNvPr>
            <p:cNvSpPr/>
            <p:nvPr userDrawn="1"/>
          </p:nvSpPr>
          <p:spPr>
            <a:xfrm>
              <a:off x="11742204" y="493514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7785832-F23E-4457-84FA-ED30322D7F61}"/>
                </a:ext>
              </a:extLst>
            </p:cNvPr>
            <p:cNvSpPr/>
            <p:nvPr userDrawn="1"/>
          </p:nvSpPr>
          <p:spPr>
            <a:xfrm>
              <a:off x="10582323" y="501897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8C147BC-2F0D-4285-8E39-744F76D73117}"/>
                </a:ext>
              </a:extLst>
            </p:cNvPr>
            <p:cNvSpPr/>
            <p:nvPr userDrawn="1"/>
          </p:nvSpPr>
          <p:spPr>
            <a:xfrm>
              <a:off x="11071437" y="453585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01B6CA8-B4C3-454B-A699-EE892BD28829}"/>
                </a:ext>
              </a:extLst>
            </p:cNvPr>
            <p:cNvSpPr/>
            <p:nvPr userDrawn="1"/>
          </p:nvSpPr>
          <p:spPr>
            <a:xfrm>
              <a:off x="11544923" y="421392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BE6C7104-06A8-4F42-A48F-E38F2F9FA47D}"/>
                </a:ext>
              </a:extLst>
            </p:cNvPr>
            <p:cNvSpPr/>
            <p:nvPr userDrawn="1"/>
          </p:nvSpPr>
          <p:spPr>
            <a:xfrm>
              <a:off x="11336472" y="479539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F2B351A-88DC-4FE9-B6D9-0D1E32B92C13}"/>
                </a:ext>
              </a:extLst>
            </p:cNvPr>
            <p:cNvSpPr/>
            <p:nvPr userDrawn="1"/>
          </p:nvSpPr>
          <p:spPr>
            <a:xfrm>
              <a:off x="11140108" y="399930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7D73212-BA54-4857-B2FD-33CDAEAA646D}"/>
                </a:ext>
              </a:extLst>
            </p:cNvPr>
            <p:cNvSpPr/>
            <p:nvPr userDrawn="1"/>
          </p:nvSpPr>
          <p:spPr>
            <a:xfrm>
              <a:off x="2320772" y="460622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818FA93C-68F6-45BA-B287-E3E18E574AD7}"/>
              </a:ext>
            </a:extLst>
          </p:cNvPr>
          <p:cNvSpPr/>
          <p:nvPr/>
        </p:nvSpPr>
        <p:spPr>
          <a:xfrm>
            <a:off x="0" y="6457057"/>
            <a:ext cx="12192000" cy="400945"/>
          </a:xfrm>
          <a:prstGeom prst="rect">
            <a:avLst/>
          </a:prstGeom>
          <a:solidFill>
            <a:srgbClr val="576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F5B317"/>
              </a:solidFill>
            </a:endParaRPr>
          </a:p>
        </p:txBody>
      </p:sp>
      <p:sp>
        <p:nvSpPr>
          <p:cNvPr id="141" name="Rectangle 30">
            <a:extLst>
              <a:ext uri="{FF2B5EF4-FFF2-40B4-BE49-F238E27FC236}">
                <a16:creationId xmlns:a16="http://schemas.microsoft.com/office/drawing/2014/main" id="{C04B186B-5DE6-4BEE-A7EF-3146B1677C4F}"/>
              </a:ext>
            </a:extLst>
          </p:cNvPr>
          <p:cNvSpPr/>
          <p:nvPr/>
        </p:nvSpPr>
        <p:spPr>
          <a:xfrm>
            <a:off x="1651620" y="4606292"/>
            <a:ext cx="405780" cy="404594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2" name="Freeform 18">
            <a:extLst>
              <a:ext uri="{FF2B5EF4-FFF2-40B4-BE49-F238E27FC236}">
                <a16:creationId xmlns:a16="http://schemas.microsoft.com/office/drawing/2014/main" id="{3DE486CD-B0D0-42D2-9A45-AF8861794BBA}"/>
              </a:ext>
            </a:extLst>
          </p:cNvPr>
          <p:cNvSpPr/>
          <p:nvPr/>
        </p:nvSpPr>
        <p:spPr>
          <a:xfrm>
            <a:off x="10077955" y="4587942"/>
            <a:ext cx="546787" cy="44129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3" name="Oval 7">
            <a:extLst>
              <a:ext uri="{FF2B5EF4-FFF2-40B4-BE49-F238E27FC236}">
                <a16:creationId xmlns:a16="http://schemas.microsoft.com/office/drawing/2014/main" id="{256CE4E2-D42D-45A1-8742-BE2DF5F5818E}"/>
              </a:ext>
            </a:extLst>
          </p:cNvPr>
          <p:cNvSpPr/>
          <p:nvPr/>
        </p:nvSpPr>
        <p:spPr>
          <a:xfrm>
            <a:off x="8000949" y="4577514"/>
            <a:ext cx="462153" cy="462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4" name="Rectangle 16">
            <a:extLst>
              <a:ext uri="{FF2B5EF4-FFF2-40B4-BE49-F238E27FC236}">
                <a16:creationId xmlns:a16="http://schemas.microsoft.com/office/drawing/2014/main" id="{E54833FC-9F7B-4EED-879B-151D5C218239}"/>
              </a:ext>
            </a:extLst>
          </p:cNvPr>
          <p:cNvSpPr/>
          <p:nvPr/>
        </p:nvSpPr>
        <p:spPr>
          <a:xfrm>
            <a:off x="3718169" y="4642917"/>
            <a:ext cx="504164" cy="33134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5" name="Round Same Side Corner Rectangle 36">
            <a:extLst>
              <a:ext uri="{FF2B5EF4-FFF2-40B4-BE49-F238E27FC236}">
                <a16:creationId xmlns:a16="http://schemas.microsoft.com/office/drawing/2014/main" id="{A4190082-8818-4A00-BE11-B495E7F6899C}"/>
              </a:ext>
            </a:extLst>
          </p:cNvPr>
          <p:cNvSpPr>
            <a:spLocks noChangeAspect="1"/>
          </p:cNvSpPr>
          <p:nvPr/>
        </p:nvSpPr>
        <p:spPr>
          <a:xfrm>
            <a:off x="5841105" y="4608339"/>
            <a:ext cx="506571" cy="400503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34D2C88D-79D4-42A0-8B9D-6BA2C5A4E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04" y="4470"/>
            <a:ext cx="12247446" cy="622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45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B26708-E181-4DC0-88BD-E0F5A3C8887D}"/>
              </a:ext>
            </a:extLst>
          </p:cNvPr>
          <p:cNvGrpSpPr/>
          <p:nvPr/>
        </p:nvGrpSpPr>
        <p:grpSpPr>
          <a:xfrm>
            <a:off x="0" y="3866606"/>
            <a:ext cx="12193012" cy="2967436"/>
            <a:chOff x="0" y="3866606"/>
            <a:chExt cx="12193012" cy="29674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A83C7DA-2792-4320-8FE4-2D62F880F9A1}"/>
                </a:ext>
              </a:extLst>
            </p:cNvPr>
            <p:cNvSpPr/>
            <p:nvPr userDrawn="1"/>
          </p:nvSpPr>
          <p:spPr>
            <a:xfrm>
              <a:off x="700415" y="5374160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ED520B4-14D3-4FA8-B402-776499687A39}"/>
                </a:ext>
              </a:extLst>
            </p:cNvPr>
            <p:cNvSpPr/>
            <p:nvPr userDrawn="1"/>
          </p:nvSpPr>
          <p:spPr>
            <a:xfrm>
              <a:off x="8733" y="53741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CA78361-0FA0-4279-AB3B-C686A02B3428}"/>
                </a:ext>
              </a:extLst>
            </p:cNvPr>
            <p:cNvSpPr/>
            <p:nvPr userDrawn="1"/>
          </p:nvSpPr>
          <p:spPr>
            <a:xfrm>
              <a:off x="593041" y="4989357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354C330-1189-4763-B7F3-52B2E3379156}"/>
                </a:ext>
              </a:extLst>
            </p:cNvPr>
            <p:cNvSpPr/>
            <p:nvPr userDrawn="1"/>
          </p:nvSpPr>
          <p:spPr>
            <a:xfrm>
              <a:off x="432027" y="6005520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4A3086-0555-4A59-8760-D80DA424D668}"/>
                </a:ext>
              </a:extLst>
            </p:cNvPr>
            <p:cNvSpPr/>
            <p:nvPr userDrawn="1"/>
          </p:nvSpPr>
          <p:spPr>
            <a:xfrm>
              <a:off x="1362504" y="5687764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5F52B1C-57F9-452C-A100-6D7D9EA073DE}"/>
                </a:ext>
              </a:extLst>
            </p:cNvPr>
            <p:cNvSpPr/>
            <p:nvPr userDrawn="1"/>
          </p:nvSpPr>
          <p:spPr>
            <a:xfrm>
              <a:off x="1207317" y="528430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D3C1E3-44C8-4010-B81D-16185D3C80C4}"/>
                </a:ext>
              </a:extLst>
            </p:cNvPr>
            <p:cNvSpPr/>
            <p:nvPr userDrawn="1"/>
          </p:nvSpPr>
          <p:spPr>
            <a:xfrm>
              <a:off x="1159881" y="496238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5DFFC69-FE09-453A-A2FF-F508F4687566}"/>
                </a:ext>
              </a:extLst>
            </p:cNvPr>
            <p:cNvSpPr/>
            <p:nvPr userDrawn="1"/>
          </p:nvSpPr>
          <p:spPr>
            <a:xfrm>
              <a:off x="0" y="504621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66B9579-467A-4C0E-BBD2-9B3B17F79CB0}"/>
                </a:ext>
              </a:extLst>
            </p:cNvPr>
            <p:cNvSpPr/>
            <p:nvPr userDrawn="1"/>
          </p:nvSpPr>
          <p:spPr>
            <a:xfrm>
              <a:off x="324800" y="508996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497A6BC-508D-4330-887B-A1DB3A786C12}"/>
                </a:ext>
              </a:extLst>
            </p:cNvPr>
            <p:cNvSpPr/>
            <p:nvPr userDrawn="1"/>
          </p:nvSpPr>
          <p:spPr>
            <a:xfrm>
              <a:off x="962600" y="424116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212BBD-D0B8-4A1A-8187-E6F9FBB5C379}"/>
                </a:ext>
              </a:extLst>
            </p:cNvPr>
            <p:cNvSpPr/>
            <p:nvPr userDrawn="1"/>
          </p:nvSpPr>
          <p:spPr>
            <a:xfrm>
              <a:off x="340613" y="4569165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E5696A-F945-4714-9074-0C5B8748B611}"/>
                </a:ext>
              </a:extLst>
            </p:cNvPr>
            <p:cNvSpPr/>
            <p:nvPr userDrawn="1"/>
          </p:nvSpPr>
          <p:spPr>
            <a:xfrm>
              <a:off x="557785" y="40265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DC9346-A0E3-4E6D-82CE-854999975F5F}"/>
                </a:ext>
              </a:extLst>
            </p:cNvPr>
            <p:cNvSpPr/>
            <p:nvPr userDrawn="1"/>
          </p:nvSpPr>
          <p:spPr>
            <a:xfrm>
              <a:off x="2317703" y="567448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6DB56C8-873B-4753-8968-92007B3EB7B2}"/>
                </a:ext>
              </a:extLst>
            </p:cNvPr>
            <p:cNvSpPr/>
            <p:nvPr userDrawn="1"/>
          </p:nvSpPr>
          <p:spPr>
            <a:xfrm>
              <a:off x="1482004" y="5558827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F3F3C00-6A04-46A9-B26C-DFCF9839F776}"/>
                </a:ext>
              </a:extLst>
            </p:cNvPr>
            <p:cNvSpPr/>
            <p:nvPr userDrawn="1"/>
          </p:nvSpPr>
          <p:spPr>
            <a:xfrm>
              <a:off x="1860673" y="4969625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5DAB9C-7092-4A6C-A8C9-4F203AF98713}"/>
                </a:ext>
              </a:extLst>
            </p:cNvPr>
            <p:cNvSpPr/>
            <p:nvPr userDrawn="1"/>
          </p:nvSpPr>
          <p:spPr>
            <a:xfrm>
              <a:off x="2060484" y="5845576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5F44273-5510-4A1F-B6A7-C8918EC60375}"/>
                </a:ext>
              </a:extLst>
            </p:cNvPr>
            <p:cNvSpPr/>
            <p:nvPr userDrawn="1"/>
          </p:nvSpPr>
          <p:spPr>
            <a:xfrm>
              <a:off x="2376308" y="5263421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60DEE8F-C60A-4903-870A-C9E5C309F880}"/>
                </a:ext>
              </a:extLst>
            </p:cNvPr>
            <p:cNvSpPr/>
            <p:nvPr userDrawn="1"/>
          </p:nvSpPr>
          <p:spPr>
            <a:xfrm>
              <a:off x="2835775" y="51243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AE6BBAB-DFF8-4C04-849E-1D41D2914F19}"/>
                </a:ext>
              </a:extLst>
            </p:cNvPr>
            <p:cNvSpPr/>
            <p:nvPr userDrawn="1"/>
          </p:nvSpPr>
          <p:spPr>
            <a:xfrm>
              <a:off x="2788339" y="48024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C3D4D89-005F-43C7-82A4-1C5A501AFCF4}"/>
                </a:ext>
              </a:extLst>
            </p:cNvPr>
            <p:cNvSpPr/>
            <p:nvPr userDrawn="1"/>
          </p:nvSpPr>
          <p:spPr>
            <a:xfrm>
              <a:off x="1628457" y="4886269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581398D-B48E-4095-8F85-6DACF614FE03}"/>
                </a:ext>
              </a:extLst>
            </p:cNvPr>
            <p:cNvSpPr/>
            <p:nvPr userDrawn="1"/>
          </p:nvSpPr>
          <p:spPr>
            <a:xfrm>
              <a:off x="2117572" y="440315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27C3A1C-914E-4A0C-B883-C10DA9D44B87}"/>
                </a:ext>
              </a:extLst>
            </p:cNvPr>
            <p:cNvSpPr/>
            <p:nvPr userDrawn="1"/>
          </p:nvSpPr>
          <p:spPr>
            <a:xfrm>
              <a:off x="2591057" y="408122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F2DD092-9044-4E03-BA2E-30DE0959C14E}"/>
                </a:ext>
              </a:extLst>
            </p:cNvPr>
            <p:cNvSpPr/>
            <p:nvPr userDrawn="1"/>
          </p:nvSpPr>
          <p:spPr>
            <a:xfrm>
              <a:off x="2382607" y="4662696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392A133-6A39-4BD0-A483-441065766A57}"/>
                </a:ext>
              </a:extLst>
            </p:cNvPr>
            <p:cNvSpPr/>
            <p:nvPr userDrawn="1"/>
          </p:nvSpPr>
          <p:spPr>
            <a:xfrm>
              <a:off x="2186243" y="386660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C4B76E9-F45A-4C69-8CA9-2EBDDB4E76E1}"/>
                </a:ext>
              </a:extLst>
            </p:cNvPr>
            <p:cNvSpPr/>
            <p:nvPr userDrawn="1"/>
          </p:nvSpPr>
          <p:spPr>
            <a:xfrm>
              <a:off x="4062601" y="572542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3A05D51-983F-4ACF-A4E7-1C0B0B6A9986}"/>
                </a:ext>
              </a:extLst>
            </p:cNvPr>
            <p:cNvSpPr/>
            <p:nvPr userDrawn="1"/>
          </p:nvSpPr>
          <p:spPr>
            <a:xfrm>
              <a:off x="3031955" y="53389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682ADFF-BFE5-41FD-8FBF-FE12E74B2897}"/>
                </a:ext>
              </a:extLst>
            </p:cNvPr>
            <p:cNvSpPr/>
            <p:nvPr userDrawn="1"/>
          </p:nvSpPr>
          <p:spPr>
            <a:xfrm>
              <a:off x="3794584" y="546471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8AAC54A-0DF3-4133-9CA3-369B28B229D5}"/>
                </a:ext>
              </a:extLst>
            </p:cNvPr>
            <p:cNvSpPr/>
            <p:nvPr userDrawn="1"/>
          </p:nvSpPr>
          <p:spPr>
            <a:xfrm>
              <a:off x="3766347" y="619018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9D41C9F-0B4B-4AC9-9308-74C1F3B8654B}"/>
                </a:ext>
              </a:extLst>
            </p:cNvPr>
            <p:cNvSpPr/>
            <p:nvPr userDrawn="1"/>
          </p:nvSpPr>
          <p:spPr>
            <a:xfrm>
              <a:off x="4404293" y="5986627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12B0D79-C60E-4F07-9E6D-4B1558F23F58}"/>
                </a:ext>
              </a:extLst>
            </p:cNvPr>
            <p:cNvSpPr/>
            <p:nvPr userDrawn="1"/>
          </p:nvSpPr>
          <p:spPr>
            <a:xfrm>
              <a:off x="4541637" y="5468975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9361E7F-A41E-4B0C-90F9-5FAB1B2BD056}"/>
                </a:ext>
              </a:extLst>
            </p:cNvPr>
            <p:cNvSpPr/>
            <p:nvPr userDrawn="1"/>
          </p:nvSpPr>
          <p:spPr>
            <a:xfrm>
              <a:off x="4494201" y="514704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3D33315-A58C-45E2-9CEF-CE9C7644E039}"/>
                </a:ext>
              </a:extLst>
            </p:cNvPr>
            <p:cNvSpPr/>
            <p:nvPr userDrawn="1"/>
          </p:nvSpPr>
          <p:spPr>
            <a:xfrm>
              <a:off x="3392780" y="502339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568A1E0-BFE4-432F-8176-47EBDE9E7C8A}"/>
                </a:ext>
              </a:extLst>
            </p:cNvPr>
            <p:cNvSpPr/>
            <p:nvPr userDrawn="1"/>
          </p:nvSpPr>
          <p:spPr>
            <a:xfrm>
              <a:off x="3823435" y="47477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4805AAC-245B-41AF-98D6-36D42CB608A5}"/>
                </a:ext>
              </a:extLst>
            </p:cNvPr>
            <p:cNvSpPr/>
            <p:nvPr userDrawn="1"/>
          </p:nvSpPr>
          <p:spPr>
            <a:xfrm>
              <a:off x="4296920" y="44258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F108654-514D-4278-82B6-9138068C35D8}"/>
                </a:ext>
              </a:extLst>
            </p:cNvPr>
            <p:cNvSpPr/>
            <p:nvPr userDrawn="1"/>
          </p:nvSpPr>
          <p:spPr>
            <a:xfrm>
              <a:off x="4088469" y="5007308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E093897-8F12-48D2-82A1-97ADE01AA870}"/>
                </a:ext>
              </a:extLst>
            </p:cNvPr>
            <p:cNvSpPr/>
            <p:nvPr userDrawn="1"/>
          </p:nvSpPr>
          <p:spPr>
            <a:xfrm>
              <a:off x="3892105" y="421121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9D1408D-0CE4-4DCD-B8E4-4CAC917FC4C9}"/>
                </a:ext>
              </a:extLst>
            </p:cNvPr>
            <p:cNvSpPr/>
            <p:nvPr userDrawn="1"/>
          </p:nvSpPr>
          <p:spPr>
            <a:xfrm>
              <a:off x="4548531" y="520137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5C3DD74-EACD-4598-B2A0-20491E1F4209}"/>
                </a:ext>
              </a:extLst>
            </p:cNvPr>
            <p:cNvSpPr/>
            <p:nvPr userDrawn="1"/>
          </p:nvSpPr>
          <p:spPr>
            <a:xfrm>
              <a:off x="5062767" y="4961589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5BAC4C0-FDD0-491F-945C-A448FEA429F1}"/>
                </a:ext>
              </a:extLst>
            </p:cNvPr>
            <p:cNvSpPr/>
            <p:nvPr userDrawn="1"/>
          </p:nvSpPr>
          <p:spPr>
            <a:xfrm>
              <a:off x="5103999" y="5962284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AB54317-E15B-42B1-B04E-6A1221906F6D}"/>
                </a:ext>
              </a:extLst>
            </p:cNvPr>
            <p:cNvSpPr/>
            <p:nvPr userDrawn="1"/>
          </p:nvSpPr>
          <p:spPr>
            <a:xfrm>
              <a:off x="5546627" y="5641148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E39ABF4-EAC9-41E6-BB5C-BA963813BA6E}"/>
                </a:ext>
              </a:extLst>
            </p:cNvPr>
            <p:cNvSpPr/>
            <p:nvPr userDrawn="1"/>
          </p:nvSpPr>
          <p:spPr>
            <a:xfrm>
              <a:off x="5879289" y="524107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4B240A3-0256-4CE4-B3B7-A683EAA9FEBA}"/>
                </a:ext>
              </a:extLst>
            </p:cNvPr>
            <p:cNvSpPr/>
            <p:nvPr userDrawn="1"/>
          </p:nvSpPr>
          <p:spPr>
            <a:xfrm>
              <a:off x="5831853" y="491914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CF61E7-6769-4D54-A98E-A53A037DBD2D}"/>
                </a:ext>
              </a:extLst>
            </p:cNvPr>
            <p:cNvSpPr/>
            <p:nvPr userDrawn="1"/>
          </p:nvSpPr>
          <p:spPr>
            <a:xfrm>
              <a:off x="4671972" y="500297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6D8213C-8A50-438B-A406-A192DBB732CF}"/>
                </a:ext>
              </a:extLst>
            </p:cNvPr>
            <p:cNvSpPr/>
            <p:nvPr userDrawn="1"/>
          </p:nvSpPr>
          <p:spPr>
            <a:xfrm>
              <a:off x="5161087" y="451985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F3D526D-83B8-4DD7-AA3C-494CFD634D0F}"/>
                </a:ext>
              </a:extLst>
            </p:cNvPr>
            <p:cNvSpPr/>
            <p:nvPr userDrawn="1"/>
          </p:nvSpPr>
          <p:spPr>
            <a:xfrm>
              <a:off x="5634572" y="419793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BE58FDD-EE1E-4921-B11E-7F6848193CF0}"/>
                </a:ext>
              </a:extLst>
            </p:cNvPr>
            <p:cNvSpPr/>
            <p:nvPr userDrawn="1"/>
          </p:nvSpPr>
          <p:spPr>
            <a:xfrm>
              <a:off x="5426121" y="477940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B4F0BBE-15C2-4CB7-BED2-D137B3FA6CAC}"/>
                </a:ext>
              </a:extLst>
            </p:cNvPr>
            <p:cNvSpPr/>
            <p:nvPr userDrawn="1"/>
          </p:nvSpPr>
          <p:spPr>
            <a:xfrm>
              <a:off x="5229757" y="398331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F5E9356-5718-4E5F-B16C-302808E7925C}"/>
                </a:ext>
              </a:extLst>
            </p:cNvPr>
            <p:cNvSpPr/>
            <p:nvPr userDrawn="1"/>
          </p:nvSpPr>
          <p:spPr>
            <a:xfrm>
              <a:off x="6144136" y="5477453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A076A7C-E639-47B5-8579-845059E72B03}"/>
                </a:ext>
              </a:extLst>
            </p:cNvPr>
            <p:cNvSpPr/>
            <p:nvPr userDrawn="1"/>
          </p:nvSpPr>
          <p:spPr>
            <a:xfrm>
              <a:off x="6613891" y="51470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D9A2872-B310-4B67-AD67-A14D6BA8CF4E}"/>
                </a:ext>
              </a:extLst>
            </p:cNvPr>
            <p:cNvSpPr/>
            <p:nvPr userDrawn="1"/>
          </p:nvSpPr>
          <p:spPr>
            <a:xfrm>
              <a:off x="5866268" y="597552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D47626E-A506-4743-B7D6-F55DB4D7EFF2}"/>
                </a:ext>
              </a:extLst>
            </p:cNvPr>
            <p:cNvSpPr/>
            <p:nvPr userDrawn="1"/>
          </p:nvSpPr>
          <p:spPr>
            <a:xfrm>
              <a:off x="7293069" y="5944183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426D4EB-7253-4B23-A83E-6A75BC7259D6}"/>
                </a:ext>
              </a:extLst>
            </p:cNvPr>
            <p:cNvSpPr/>
            <p:nvPr userDrawn="1"/>
          </p:nvSpPr>
          <p:spPr>
            <a:xfrm>
              <a:off x="7430413" y="5426530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9E5716A-5B73-49DA-915A-F5E69D284684}"/>
                </a:ext>
              </a:extLst>
            </p:cNvPr>
            <p:cNvSpPr/>
            <p:nvPr userDrawn="1"/>
          </p:nvSpPr>
          <p:spPr>
            <a:xfrm>
              <a:off x="7382977" y="510460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7879505-28BA-4209-82DB-C44B28007CE7}"/>
                </a:ext>
              </a:extLst>
            </p:cNvPr>
            <p:cNvSpPr/>
            <p:nvPr userDrawn="1"/>
          </p:nvSpPr>
          <p:spPr>
            <a:xfrm>
              <a:off x="6223096" y="518843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9FBBFCD-E744-42E7-9CC8-DC49C57167BA}"/>
                </a:ext>
              </a:extLst>
            </p:cNvPr>
            <p:cNvSpPr/>
            <p:nvPr userDrawn="1"/>
          </p:nvSpPr>
          <p:spPr>
            <a:xfrm>
              <a:off x="6712211" y="470531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E390097-D6C9-4CCE-8193-A1CD723E39B6}"/>
                </a:ext>
              </a:extLst>
            </p:cNvPr>
            <p:cNvSpPr/>
            <p:nvPr userDrawn="1"/>
          </p:nvSpPr>
          <p:spPr>
            <a:xfrm>
              <a:off x="7185696" y="438339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98EE70D-9B27-4E36-AD40-8ED96D8535D2}"/>
                </a:ext>
              </a:extLst>
            </p:cNvPr>
            <p:cNvSpPr/>
            <p:nvPr userDrawn="1"/>
          </p:nvSpPr>
          <p:spPr>
            <a:xfrm>
              <a:off x="6977245" y="496486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1EF005E-0DEE-41D6-9B59-08BF9872EF25}"/>
                </a:ext>
              </a:extLst>
            </p:cNvPr>
            <p:cNvSpPr/>
            <p:nvPr userDrawn="1"/>
          </p:nvSpPr>
          <p:spPr>
            <a:xfrm>
              <a:off x="6780881" y="416877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7FF95A4-90B3-4724-AA8A-CBC44FA53587}"/>
                </a:ext>
              </a:extLst>
            </p:cNvPr>
            <p:cNvSpPr/>
            <p:nvPr userDrawn="1"/>
          </p:nvSpPr>
          <p:spPr>
            <a:xfrm>
              <a:off x="7907288" y="567093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4AE1C7D-F4B0-432A-A793-C08679DC5026}"/>
                </a:ext>
              </a:extLst>
            </p:cNvPr>
            <p:cNvSpPr/>
            <p:nvPr userDrawn="1"/>
          </p:nvSpPr>
          <p:spPr>
            <a:xfrm>
              <a:off x="7043387" y="5597946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EB71315-1B0B-4C01-AF87-4F5FEDBAC6B2}"/>
                </a:ext>
              </a:extLst>
            </p:cNvPr>
            <p:cNvSpPr/>
            <p:nvPr userDrawn="1"/>
          </p:nvSpPr>
          <p:spPr>
            <a:xfrm>
              <a:off x="7890328" y="53907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F57BBC9-4F58-4DC4-8BA6-C6B25A054CB5}"/>
                </a:ext>
              </a:extLst>
            </p:cNvPr>
            <p:cNvSpPr/>
            <p:nvPr userDrawn="1"/>
          </p:nvSpPr>
          <p:spPr>
            <a:xfrm>
              <a:off x="8632865" y="5608043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9751DBC-53BD-432B-BFF3-F5269D36FA64}"/>
                </a:ext>
              </a:extLst>
            </p:cNvPr>
            <p:cNvSpPr/>
            <p:nvPr userDrawn="1"/>
          </p:nvSpPr>
          <p:spPr>
            <a:xfrm>
              <a:off x="8844193" y="6129642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07B288D-DBBC-47CF-A856-54663E09F8AE}"/>
                </a:ext>
              </a:extLst>
            </p:cNvPr>
            <p:cNvSpPr/>
            <p:nvPr userDrawn="1"/>
          </p:nvSpPr>
          <p:spPr>
            <a:xfrm>
              <a:off x="9139768" y="5427322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B1FA931-3E76-4DE3-8DE8-1549D65FBB08}"/>
                </a:ext>
              </a:extLst>
            </p:cNvPr>
            <p:cNvSpPr/>
            <p:nvPr userDrawn="1"/>
          </p:nvSpPr>
          <p:spPr>
            <a:xfrm>
              <a:off x="8934101" y="529006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51FFFB1-47A0-4C50-BECD-1D23D17E811D}"/>
                </a:ext>
              </a:extLst>
            </p:cNvPr>
            <p:cNvSpPr/>
            <p:nvPr userDrawn="1"/>
          </p:nvSpPr>
          <p:spPr>
            <a:xfrm>
              <a:off x="7774220" y="537389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6AECF17-77E1-43ED-8840-C62B6A88F5D4}"/>
                </a:ext>
              </a:extLst>
            </p:cNvPr>
            <p:cNvSpPr/>
            <p:nvPr userDrawn="1"/>
          </p:nvSpPr>
          <p:spPr>
            <a:xfrm>
              <a:off x="8263335" y="489077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876E484-B037-4F75-9556-971B92DC48BE}"/>
                </a:ext>
              </a:extLst>
            </p:cNvPr>
            <p:cNvSpPr/>
            <p:nvPr userDrawn="1"/>
          </p:nvSpPr>
          <p:spPr>
            <a:xfrm>
              <a:off x="8736820" y="45688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225F7F8-2ABA-4551-8C71-2D21376891A6}"/>
                </a:ext>
              </a:extLst>
            </p:cNvPr>
            <p:cNvSpPr/>
            <p:nvPr userDrawn="1"/>
          </p:nvSpPr>
          <p:spPr>
            <a:xfrm>
              <a:off x="8528369" y="5150322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2DB6C0E-2520-4218-BA5A-7172D202F2EC}"/>
                </a:ext>
              </a:extLst>
            </p:cNvPr>
            <p:cNvSpPr/>
            <p:nvPr userDrawn="1"/>
          </p:nvSpPr>
          <p:spPr>
            <a:xfrm>
              <a:off x="8332005" y="4354232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52770F6-E26A-4860-9E65-9673B8C9ECE9}"/>
                </a:ext>
              </a:extLst>
            </p:cNvPr>
            <p:cNvSpPr/>
            <p:nvPr userDrawn="1"/>
          </p:nvSpPr>
          <p:spPr>
            <a:xfrm>
              <a:off x="9840980" y="5460687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4607021-E25E-4BDD-AB6C-756887A27726}"/>
                </a:ext>
              </a:extLst>
            </p:cNvPr>
            <p:cNvSpPr/>
            <p:nvPr userDrawn="1"/>
          </p:nvSpPr>
          <p:spPr>
            <a:xfrm>
              <a:off x="9364047" y="5413278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F455D67-07C2-490E-A309-365E96F52755}"/>
                </a:ext>
              </a:extLst>
            </p:cNvPr>
            <p:cNvSpPr/>
            <p:nvPr userDrawn="1"/>
          </p:nvSpPr>
          <p:spPr>
            <a:xfrm>
              <a:off x="9746108" y="504394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F93BA23-3346-48B4-B2A8-54BC61D2FA98}"/>
                </a:ext>
              </a:extLst>
            </p:cNvPr>
            <p:cNvSpPr/>
            <p:nvPr userDrawn="1"/>
          </p:nvSpPr>
          <p:spPr>
            <a:xfrm>
              <a:off x="6738732" y="595705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0E9FD8F-5EC9-4F46-B8F7-8199791E1422}"/>
                </a:ext>
              </a:extLst>
            </p:cNvPr>
            <p:cNvSpPr/>
            <p:nvPr userDrawn="1"/>
          </p:nvSpPr>
          <p:spPr>
            <a:xfrm>
              <a:off x="10425287" y="5841079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9E1889B-5C38-4F48-8797-C5B6154F9D23}"/>
                </a:ext>
              </a:extLst>
            </p:cNvPr>
            <p:cNvSpPr/>
            <p:nvPr userDrawn="1"/>
          </p:nvSpPr>
          <p:spPr>
            <a:xfrm>
              <a:off x="10562631" y="5323426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333226C-B3A5-4BDC-B318-FFF9F0EB91C1}"/>
                </a:ext>
              </a:extLst>
            </p:cNvPr>
            <p:cNvSpPr/>
            <p:nvPr userDrawn="1"/>
          </p:nvSpPr>
          <p:spPr>
            <a:xfrm>
              <a:off x="10515195" y="500149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9D58340A-8F19-4A37-86B4-30F8486F1465}"/>
                </a:ext>
              </a:extLst>
            </p:cNvPr>
            <p:cNvSpPr/>
            <p:nvPr userDrawn="1"/>
          </p:nvSpPr>
          <p:spPr>
            <a:xfrm>
              <a:off x="9355313" y="5085332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8C179F6-17FA-4F10-9513-4D039F77BA96}"/>
                </a:ext>
              </a:extLst>
            </p:cNvPr>
            <p:cNvSpPr/>
            <p:nvPr userDrawn="1"/>
          </p:nvSpPr>
          <p:spPr>
            <a:xfrm>
              <a:off x="9844428" y="460221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D480887-AEFA-4002-B99D-8688ECED7D05}"/>
                </a:ext>
              </a:extLst>
            </p:cNvPr>
            <p:cNvSpPr/>
            <p:nvPr userDrawn="1"/>
          </p:nvSpPr>
          <p:spPr>
            <a:xfrm>
              <a:off x="10317913" y="428028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06250BB-48EE-45DE-80A7-2EE80D4F433D}"/>
                </a:ext>
              </a:extLst>
            </p:cNvPr>
            <p:cNvSpPr/>
            <p:nvPr userDrawn="1"/>
          </p:nvSpPr>
          <p:spPr>
            <a:xfrm>
              <a:off x="10109463" y="486175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82C038-380E-4B0D-AB1F-4C6661F26D12}"/>
                </a:ext>
              </a:extLst>
            </p:cNvPr>
            <p:cNvSpPr/>
            <p:nvPr userDrawn="1"/>
          </p:nvSpPr>
          <p:spPr>
            <a:xfrm>
              <a:off x="9913099" y="406566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2B579F0-93D9-4E09-8305-FC34FC8804CC}"/>
                </a:ext>
              </a:extLst>
            </p:cNvPr>
            <p:cNvSpPr/>
            <p:nvPr userDrawn="1"/>
          </p:nvSpPr>
          <p:spPr>
            <a:xfrm>
              <a:off x="11334019" y="568776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A98FF35-7E8E-41AD-A124-2E8D0F5BF4C6}"/>
                </a:ext>
              </a:extLst>
            </p:cNvPr>
            <p:cNvSpPr/>
            <p:nvPr userDrawn="1"/>
          </p:nvSpPr>
          <p:spPr>
            <a:xfrm>
              <a:off x="10591056" y="5346919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F5AF565-9505-449A-823A-6C19BC478F89}"/>
                </a:ext>
              </a:extLst>
            </p:cNvPr>
            <p:cNvSpPr/>
            <p:nvPr userDrawn="1"/>
          </p:nvSpPr>
          <p:spPr>
            <a:xfrm>
              <a:off x="10973117" y="497758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21A7EC6-20A7-4268-80F5-3566AFC4C3E7}"/>
                </a:ext>
              </a:extLst>
            </p:cNvPr>
            <p:cNvSpPr/>
            <p:nvPr userDrawn="1"/>
          </p:nvSpPr>
          <p:spPr>
            <a:xfrm>
              <a:off x="11014349" y="597827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91DEEB1-F8E4-4CC4-B890-6EE3C10BA60D}"/>
                </a:ext>
              </a:extLst>
            </p:cNvPr>
            <p:cNvSpPr/>
            <p:nvPr userDrawn="1"/>
          </p:nvSpPr>
          <p:spPr>
            <a:xfrm>
              <a:off x="11566035" y="5453506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47C0A9D-FD47-489F-978D-13F090C40A1D}"/>
                </a:ext>
              </a:extLst>
            </p:cNvPr>
            <p:cNvSpPr/>
            <p:nvPr userDrawn="1"/>
          </p:nvSpPr>
          <p:spPr>
            <a:xfrm>
              <a:off x="11789640" y="525706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BEAFC1C-8560-4CFE-875C-1B7B00E51FFF}"/>
                </a:ext>
              </a:extLst>
            </p:cNvPr>
            <p:cNvSpPr/>
            <p:nvPr userDrawn="1"/>
          </p:nvSpPr>
          <p:spPr>
            <a:xfrm>
              <a:off x="11742204" y="493514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7785832-F23E-4457-84FA-ED30322D7F61}"/>
                </a:ext>
              </a:extLst>
            </p:cNvPr>
            <p:cNvSpPr/>
            <p:nvPr userDrawn="1"/>
          </p:nvSpPr>
          <p:spPr>
            <a:xfrm>
              <a:off x="10582323" y="501897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8C147BC-2F0D-4285-8E39-744F76D73117}"/>
                </a:ext>
              </a:extLst>
            </p:cNvPr>
            <p:cNvSpPr/>
            <p:nvPr userDrawn="1"/>
          </p:nvSpPr>
          <p:spPr>
            <a:xfrm>
              <a:off x="11071437" y="453585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01B6CA8-B4C3-454B-A699-EE892BD28829}"/>
                </a:ext>
              </a:extLst>
            </p:cNvPr>
            <p:cNvSpPr/>
            <p:nvPr userDrawn="1"/>
          </p:nvSpPr>
          <p:spPr>
            <a:xfrm>
              <a:off x="11544923" y="421392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BE6C7104-06A8-4F42-A48F-E38F2F9FA47D}"/>
                </a:ext>
              </a:extLst>
            </p:cNvPr>
            <p:cNvSpPr/>
            <p:nvPr userDrawn="1"/>
          </p:nvSpPr>
          <p:spPr>
            <a:xfrm>
              <a:off x="11336472" y="479539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F2B351A-88DC-4FE9-B6D9-0D1E32B92C13}"/>
                </a:ext>
              </a:extLst>
            </p:cNvPr>
            <p:cNvSpPr/>
            <p:nvPr userDrawn="1"/>
          </p:nvSpPr>
          <p:spPr>
            <a:xfrm>
              <a:off x="11140108" y="399930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7D73212-BA54-4857-B2FD-33CDAEAA646D}"/>
                </a:ext>
              </a:extLst>
            </p:cNvPr>
            <p:cNvSpPr/>
            <p:nvPr userDrawn="1"/>
          </p:nvSpPr>
          <p:spPr>
            <a:xfrm>
              <a:off x="2320772" y="460622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818FA93C-68F6-45BA-B287-E3E18E574AD7}"/>
              </a:ext>
            </a:extLst>
          </p:cNvPr>
          <p:cNvSpPr/>
          <p:nvPr/>
        </p:nvSpPr>
        <p:spPr>
          <a:xfrm>
            <a:off x="0" y="6457057"/>
            <a:ext cx="12192000" cy="400945"/>
          </a:xfrm>
          <a:prstGeom prst="rect">
            <a:avLst/>
          </a:prstGeom>
          <a:solidFill>
            <a:srgbClr val="576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F5B317"/>
              </a:solidFill>
            </a:endParaRPr>
          </a:p>
        </p:txBody>
      </p:sp>
      <p:sp>
        <p:nvSpPr>
          <p:cNvPr id="141" name="Rectangle 30">
            <a:extLst>
              <a:ext uri="{FF2B5EF4-FFF2-40B4-BE49-F238E27FC236}">
                <a16:creationId xmlns:a16="http://schemas.microsoft.com/office/drawing/2014/main" id="{C04B186B-5DE6-4BEE-A7EF-3146B1677C4F}"/>
              </a:ext>
            </a:extLst>
          </p:cNvPr>
          <p:cNvSpPr/>
          <p:nvPr/>
        </p:nvSpPr>
        <p:spPr>
          <a:xfrm>
            <a:off x="1651620" y="4606292"/>
            <a:ext cx="405780" cy="404594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2" name="Freeform 18">
            <a:extLst>
              <a:ext uri="{FF2B5EF4-FFF2-40B4-BE49-F238E27FC236}">
                <a16:creationId xmlns:a16="http://schemas.microsoft.com/office/drawing/2014/main" id="{3DE486CD-B0D0-42D2-9A45-AF8861794BBA}"/>
              </a:ext>
            </a:extLst>
          </p:cNvPr>
          <p:cNvSpPr/>
          <p:nvPr/>
        </p:nvSpPr>
        <p:spPr>
          <a:xfrm>
            <a:off x="10077955" y="4587942"/>
            <a:ext cx="546787" cy="44129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3" name="Oval 7">
            <a:extLst>
              <a:ext uri="{FF2B5EF4-FFF2-40B4-BE49-F238E27FC236}">
                <a16:creationId xmlns:a16="http://schemas.microsoft.com/office/drawing/2014/main" id="{256CE4E2-D42D-45A1-8742-BE2DF5F5818E}"/>
              </a:ext>
            </a:extLst>
          </p:cNvPr>
          <p:cNvSpPr/>
          <p:nvPr/>
        </p:nvSpPr>
        <p:spPr>
          <a:xfrm>
            <a:off x="8000949" y="4577514"/>
            <a:ext cx="462153" cy="462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4" name="Rectangle 16">
            <a:extLst>
              <a:ext uri="{FF2B5EF4-FFF2-40B4-BE49-F238E27FC236}">
                <a16:creationId xmlns:a16="http://schemas.microsoft.com/office/drawing/2014/main" id="{E54833FC-9F7B-4EED-879B-151D5C218239}"/>
              </a:ext>
            </a:extLst>
          </p:cNvPr>
          <p:cNvSpPr/>
          <p:nvPr/>
        </p:nvSpPr>
        <p:spPr>
          <a:xfrm>
            <a:off x="3718169" y="4642917"/>
            <a:ext cx="504164" cy="33134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5" name="Round Same Side Corner Rectangle 36">
            <a:extLst>
              <a:ext uri="{FF2B5EF4-FFF2-40B4-BE49-F238E27FC236}">
                <a16:creationId xmlns:a16="http://schemas.microsoft.com/office/drawing/2014/main" id="{A4190082-8818-4A00-BE11-B495E7F6899C}"/>
              </a:ext>
            </a:extLst>
          </p:cNvPr>
          <p:cNvSpPr>
            <a:spLocks noChangeAspect="1"/>
          </p:cNvSpPr>
          <p:nvPr/>
        </p:nvSpPr>
        <p:spPr>
          <a:xfrm>
            <a:off x="5841105" y="4608339"/>
            <a:ext cx="506571" cy="400503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8E377D2A-3335-4D3A-9B4F-270CDE62D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" y="-21205"/>
            <a:ext cx="12182387" cy="623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985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B26708-E181-4DC0-88BD-E0F5A3C8887D}"/>
              </a:ext>
            </a:extLst>
          </p:cNvPr>
          <p:cNvGrpSpPr/>
          <p:nvPr/>
        </p:nvGrpSpPr>
        <p:grpSpPr>
          <a:xfrm>
            <a:off x="0" y="3866606"/>
            <a:ext cx="12193012" cy="2967436"/>
            <a:chOff x="0" y="3866606"/>
            <a:chExt cx="12193012" cy="29674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A83C7DA-2792-4320-8FE4-2D62F880F9A1}"/>
                </a:ext>
              </a:extLst>
            </p:cNvPr>
            <p:cNvSpPr/>
            <p:nvPr userDrawn="1"/>
          </p:nvSpPr>
          <p:spPr>
            <a:xfrm>
              <a:off x="700415" y="5374160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ED520B4-14D3-4FA8-B402-776499687A39}"/>
                </a:ext>
              </a:extLst>
            </p:cNvPr>
            <p:cNvSpPr/>
            <p:nvPr userDrawn="1"/>
          </p:nvSpPr>
          <p:spPr>
            <a:xfrm>
              <a:off x="8733" y="53741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CA78361-0FA0-4279-AB3B-C686A02B3428}"/>
                </a:ext>
              </a:extLst>
            </p:cNvPr>
            <p:cNvSpPr/>
            <p:nvPr userDrawn="1"/>
          </p:nvSpPr>
          <p:spPr>
            <a:xfrm>
              <a:off x="593041" y="4989357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354C330-1189-4763-B7F3-52B2E3379156}"/>
                </a:ext>
              </a:extLst>
            </p:cNvPr>
            <p:cNvSpPr/>
            <p:nvPr userDrawn="1"/>
          </p:nvSpPr>
          <p:spPr>
            <a:xfrm>
              <a:off x="432027" y="6005520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4A3086-0555-4A59-8760-D80DA424D668}"/>
                </a:ext>
              </a:extLst>
            </p:cNvPr>
            <p:cNvSpPr/>
            <p:nvPr userDrawn="1"/>
          </p:nvSpPr>
          <p:spPr>
            <a:xfrm>
              <a:off x="1362504" y="5687764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5F52B1C-57F9-452C-A100-6D7D9EA073DE}"/>
                </a:ext>
              </a:extLst>
            </p:cNvPr>
            <p:cNvSpPr/>
            <p:nvPr userDrawn="1"/>
          </p:nvSpPr>
          <p:spPr>
            <a:xfrm>
              <a:off x="1207317" y="528430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D3C1E3-44C8-4010-B81D-16185D3C80C4}"/>
                </a:ext>
              </a:extLst>
            </p:cNvPr>
            <p:cNvSpPr/>
            <p:nvPr userDrawn="1"/>
          </p:nvSpPr>
          <p:spPr>
            <a:xfrm>
              <a:off x="1159881" y="496238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5DFFC69-FE09-453A-A2FF-F508F4687566}"/>
                </a:ext>
              </a:extLst>
            </p:cNvPr>
            <p:cNvSpPr/>
            <p:nvPr userDrawn="1"/>
          </p:nvSpPr>
          <p:spPr>
            <a:xfrm>
              <a:off x="0" y="504621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66B9579-467A-4C0E-BBD2-9B3B17F79CB0}"/>
                </a:ext>
              </a:extLst>
            </p:cNvPr>
            <p:cNvSpPr/>
            <p:nvPr userDrawn="1"/>
          </p:nvSpPr>
          <p:spPr>
            <a:xfrm>
              <a:off x="324800" y="508996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497A6BC-508D-4330-887B-A1DB3A786C12}"/>
                </a:ext>
              </a:extLst>
            </p:cNvPr>
            <p:cNvSpPr/>
            <p:nvPr userDrawn="1"/>
          </p:nvSpPr>
          <p:spPr>
            <a:xfrm>
              <a:off x="962600" y="424116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212BBD-D0B8-4A1A-8187-E6F9FBB5C379}"/>
                </a:ext>
              </a:extLst>
            </p:cNvPr>
            <p:cNvSpPr/>
            <p:nvPr userDrawn="1"/>
          </p:nvSpPr>
          <p:spPr>
            <a:xfrm>
              <a:off x="340613" y="4569165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E5696A-F945-4714-9074-0C5B8748B611}"/>
                </a:ext>
              </a:extLst>
            </p:cNvPr>
            <p:cNvSpPr/>
            <p:nvPr userDrawn="1"/>
          </p:nvSpPr>
          <p:spPr>
            <a:xfrm>
              <a:off x="557785" y="40265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DC9346-A0E3-4E6D-82CE-854999975F5F}"/>
                </a:ext>
              </a:extLst>
            </p:cNvPr>
            <p:cNvSpPr/>
            <p:nvPr userDrawn="1"/>
          </p:nvSpPr>
          <p:spPr>
            <a:xfrm>
              <a:off x="2317703" y="567448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6DB56C8-873B-4753-8968-92007B3EB7B2}"/>
                </a:ext>
              </a:extLst>
            </p:cNvPr>
            <p:cNvSpPr/>
            <p:nvPr userDrawn="1"/>
          </p:nvSpPr>
          <p:spPr>
            <a:xfrm>
              <a:off x="1482004" y="5558827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F3F3C00-6A04-46A9-B26C-DFCF9839F776}"/>
                </a:ext>
              </a:extLst>
            </p:cNvPr>
            <p:cNvSpPr/>
            <p:nvPr userDrawn="1"/>
          </p:nvSpPr>
          <p:spPr>
            <a:xfrm>
              <a:off x="1860673" y="4969625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5DAB9C-7092-4A6C-A8C9-4F203AF98713}"/>
                </a:ext>
              </a:extLst>
            </p:cNvPr>
            <p:cNvSpPr/>
            <p:nvPr userDrawn="1"/>
          </p:nvSpPr>
          <p:spPr>
            <a:xfrm>
              <a:off x="2060484" y="5845576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5F44273-5510-4A1F-B6A7-C8918EC60375}"/>
                </a:ext>
              </a:extLst>
            </p:cNvPr>
            <p:cNvSpPr/>
            <p:nvPr userDrawn="1"/>
          </p:nvSpPr>
          <p:spPr>
            <a:xfrm>
              <a:off x="2376308" y="5263421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60DEE8F-C60A-4903-870A-C9E5C309F880}"/>
                </a:ext>
              </a:extLst>
            </p:cNvPr>
            <p:cNvSpPr/>
            <p:nvPr userDrawn="1"/>
          </p:nvSpPr>
          <p:spPr>
            <a:xfrm>
              <a:off x="2835775" y="51243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AE6BBAB-DFF8-4C04-849E-1D41D2914F19}"/>
                </a:ext>
              </a:extLst>
            </p:cNvPr>
            <p:cNvSpPr/>
            <p:nvPr userDrawn="1"/>
          </p:nvSpPr>
          <p:spPr>
            <a:xfrm>
              <a:off x="2788339" y="48024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C3D4D89-005F-43C7-82A4-1C5A501AFCF4}"/>
                </a:ext>
              </a:extLst>
            </p:cNvPr>
            <p:cNvSpPr/>
            <p:nvPr userDrawn="1"/>
          </p:nvSpPr>
          <p:spPr>
            <a:xfrm>
              <a:off x="1628457" y="4886269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581398D-B48E-4095-8F85-6DACF614FE03}"/>
                </a:ext>
              </a:extLst>
            </p:cNvPr>
            <p:cNvSpPr/>
            <p:nvPr userDrawn="1"/>
          </p:nvSpPr>
          <p:spPr>
            <a:xfrm>
              <a:off x="2117572" y="440315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27C3A1C-914E-4A0C-B883-C10DA9D44B87}"/>
                </a:ext>
              </a:extLst>
            </p:cNvPr>
            <p:cNvSpPr/>
            <p:nvPr userDrawn="1"/>
          </p:nvSpPr>
          <p:spPr>
            <a:xfrm>
              <a:off x="2591057" y="408122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F2DD092-9044-4E03-BA2E-30DE0959C14E}"/>
                </a:ext>
              </a:extLst>
            </p:cNvPr>
            <p:cNvSpPr/>
            <p:nvPr userDrawn="1"/>
          </p:nvSpPr>
          <p:spPr>
            <a:xfrm>
              <a:off x="2382607" y="4662696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392A133-6A39-4BD0-A483-441065766A57}"/>
                </a:ext>
              </a:extLst>
            </p:cNvPr>
            <p:cNvSpPr/>
            <p:nvPr userDrawn="1"/>
          </p:nvSpPr>
          <p:spPr>
            <a:xfrm>
              <a:off x="2186243" y="386660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C4B76E9-F45A-4C69-8CA9-2EBDDB4E76E1}"/>
                </a:ext>
              </a:extLst>
            </p:cNvPr>
            <p:cNvSpPr/>
            <p:nvPr userDrawn="1"/>
          </p:nvSpPr>
          <p:spPr>
            <a:xfrm>
              <a:off x="4062601" y="572542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3A05D51-983F-4ACF-A4E7-1C0B0B6A9986}"/>
                </a:ext>
              </a:extLst>
            </p:cNvPr>
            <p:cNvSpPr/>
            <p:nvPr userDrawn="1"/>
          </p:nvSpPr>
          <p:spPr>
            <a:xfrm>
              <a:off x="3031955" y="53389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682ADFF-BFE5-41FD-8FBF-FE12E74B2897}"/>
                </a:ext>
              </a:extLst>
            </p:cNvPr>
            <p:cNvSpPr/>
            <p:nvPr userDrawn="1"/>
          </p:nvSpPr>
          <p:spPr>
            <a:xfrm>
              <a:off x="3794584" y="546471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8AAC54A-0DF3-4133-9CA3-369B28B229D5}"/>
                </a:ext>
              </a:extLst>
            </p:cNvPr>
            <p:cNvSpPr/>
            <p:nvPr userDrawn="1"/>
          </p:nvSpPr>
          <p:spPr>
            <a:xfrm>
              <a:off x="3766347" y="619018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9D41C9F-0B4B-4AC9-9308-74C1F3B8654B}"/>
                </a:ext>
              </a:extLst>
            </p:cNvPr>
            <p:cNvSpPr/>
            <p:nvPr userDrawn="1"/>
          </p:nvSpPr>
          <p:spPr>
            <a:xfrm>
              <a:off x="4404293" y="5986627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12B0D79-C60E-4F07-9E6D-4B1558F23F58}"/>
                </a:ext>
              </a:extLst>
            </p:cNvPr>
            <p:cNvSpPr/>
            <p:nvPr userDrawn="1"/>
          </p:nvSpPr>
          <p:spPr>
            <a:xfrm>
              <a:off x="4541637" y="5468975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9361E7F-A41E-4B0C-90F9-5FAB1B2BD056}"/>
                </a:ext>
              </a:extLst>
            </p:cNvPr>
            <p:cNvSpPr/>
            <p:nvPr userDrawn="1"/>
          </p:nvSpPr>
          <p:spPr>
            <a:xfrm>
              <a:off x="4494201" y="514704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3D33315-A58C-45E2-9CEF-CE9C7644E039}"/>
                </a:ext>
              </a:extLst>
            </p:cNvPr>
            <p:cNvSpPr/>
            <p:nvPr userDrawn="1"/>
          </p:nvSpPr>
          <p:spPr>
            <a:xfrm>
              <a:off x="3392780" y="502339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568A1E0-BFE4-432F-8176-47EBDE9E7C8A}"/>
                </a:ext>
              </a:extLst>
            </p:cNvPr>
            <p:cNvSpPr/>
            <p:nvPr userDrawn="1"/>
          </p:nvSpPr>
          <p:spPr>
            <a:xfrm>
              <a:off x="3823435" y="47477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4805AAC-245B-41AF-98D6-36D42CB608A5}"/>
                </a:ext>
              </a:extLst>
            </p:cNvPr>
            <p:cNvSpPr/>
            <p:nvPr userDrawn="1"/>
          </p:nvSpPr>
          <p:spPr>
            <a:xfrm>
              <a:off x="4296920" y="44258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F108654-514D-4278-82B6-9138068C35D8}"/>
                </a:ext>
              </a:extLst>
            </p:cNvPr>
            <p:cNvSpPr/>
            <p:nvPr userDrawn="1"/>
          </p:nvSpPr>
          <p:spPr>
            <a:xfrm>
              <a:off x="4088469" y="5007308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E093897-8F12-48D2-82A1-97ADE01AA870}"/>
                </a:ext>
              </a:extLst>
            </p:cNvPr>
            <p:cNvSpPr/>
            <p:nvPr userDrawn="1"/>
          </p:nvSpPr>
          <p:spPr>
            <a:xfrm>
              <a:off x="3892105" y="421121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9D1408D-0CE4-4DCD-B8E4-4CAC917FC4C9}"/>
                </a:ext>
              </a:extLst>
            </p:cNvPr>
            <p:cNvSpPr/>
            <p:nvPr userDrawn="1"/>
          </p:nvSpPr>
          <p:spPr>
            <a:xfrm>
              <a:off x="4548531" y="520137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5C3DD74-EACD-4598-B2A0-20491E1F4209}"/>
                </a:ext>
              </a:extLst>
            </p:cNvPr>
            <p:cNvSpPr/>
            <p:nvPr userDrawn="1"/>
          </p:nvSpPr>
          <p:spPr>
            <a:xfrm>
              <a:off x="5062767" y="4961589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5BAC4C0-FDD0-491F-945C-A448FEA429F1}"/>
                </a:ext>
              </a:extLst>
            </p:cNvPr>
            <p:cNvSpPr/>
            <p:nvPr userDrawn="1"/>
          </p:nvSpPr>
          <p:spPr>
            <a:xfrm>
              <a:off x="5103999" y="5962284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AB54317-E15B-42B1-B04E-6A1221906F6D}"/>
                </a:ext>
              </a:extLst>
            </p:cNvPr>
            <p:cNvSpPr/>
            <p:nvPr userDrawn="1"/>
          </p:nvSpPr>
          <p:spPr>
            <a:xfrm>
              <a:off x="5546627" y="5641148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E39ABF4-EAC9-41E6-BB5C-BA963813BA6E}"/>
                </a:ext>
              </a:extLst>
            </p:cNvPr>
            <p:cNvSpPr/>
            <p:nvPr userDrawn="1"/>
          </p:nvSpPr>
          <p:spPr>
            <a:xfrm>
              <a:off x="5879289" y="524107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4B240A3-0256-4CE4-B3B7-A683EAA9FEBA}"/>
                </a:ext>
              </a:extLst>
            </p:cNvPr>
            <p:cNvSpPr/>
            <p:nvPr userDrawn="1"/>
          </p:nvSpPr>
          <p:spPr>
            <a:xfrm>
              <a:off x="5831853" y="491914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CF61E7-6769-4D54-A98E-A53A037DBD2D}"/>
                </a:ext>
              </a:extLst>
            </p:cNvPr>
            <p:cNvSpPr/>
            <p:nvPr userDrawn="1"/>
          </p:nvSpPr>
          <p:spPr>
            <a:xfrm>
              <a:off x="4671972" y="500297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6D8213C-8A50-438B-A406-A192DBB732CF}"/>
                </a:ext>
              </a:extLst>
            </p:cNvPr>
            <p:cNvSpPr/>
            <p:nvPr userDrawn="1"/>
          </p:nvSpPr>
          <p:spPr>
            <a:xfrm>
              <a:off x="5161087" y="451985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F3D526D-83B8-4DD7-AA3C-494CFD634D0F}"/>
                </a:ext>
              </a:extLst>
            </p:cNvPr>
            <p:cNvSpPr/>
            <p:nvPr userDrawn="1"/>
          </p:nvSpPr>
          <p:spPr>
            <a:xfrm>
              <a:off x="5634572" y="419793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BE58FDD-EE1E-4921-B11E-7F6848193CF0}"/>
                </a:ext>
              </a:extLst>
            </p:cNvPr>
            <p:cNvSpPr/>
            <p:nvPr userDrawn="1"/>
          </p:nvSpPr>
          <p:spPr>
            <a:xfrm>
              <a:off x="5426121" y="477940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B4F0BBE-15C2-4CB7-BED2-D137B3FA6CAC}"/>
                </a:ext>
              </a:extLst>
            </p:cNvPr>
            <p:cNvSpPr/>
            <p:nvPr userDrawn="1"/>
          </p:nvSpPr>
          <p:spPr>
            <a:xfrm>
              <a:off x="5229757" y="398331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F5E9356-5718-4E5F-B16C-302808E7925C}"/>
                </a:ext>
              </a:extLst>
            </p:cNvPr>
            <p:cNvSpPr/>
            <p:nvPr userDrawn="1"/>
          </p:nvSpPr>
          <p:spPr>
            <a:xfrm>
              <a:off x="6144136" y="5477453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A076A7C-E639-47B5-8579-845059E72B03}"/>
                </a:ext>
              </a:extLst>
            </p:cNvPr>
            <p:cNvSpPr/>
            <p:nvPr userDrawn="1"/>
          </p:nvSpPr>
          <p:spPr>
            <a:xfrm>
              <a:off x="6613891" y="51470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D9A2872-B310-4B67-AD67-A14D6BA8CF4E}"/>
                </a:ext>
              </a:extLst>
            </p:cNvPr>
            <p:cNvSpPr/>
            <p:nvPr userDrawn="1"/>
          </p:nvSpPr>
          <p:spPr>
            <a:xfrm>
              <a:off x="5866268" y="597552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D47626E-A506-4743-B7D6-F55DB4D7EFF2}"/>
                </a:ext>
              </a:extLst>
            </p:cNvPr>
            <p:cNvSpPr/>
            <p:nvPr userDrawn="1"/>
          </p:nvSpPr>
          <p:spPr>
            <a:xfrm>
              <a:off x="7293069" y="5944183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426D4EB-7253-4B23-A83E-6A75BC7259D6}"/>
                </a:ext>
              </a:extLst>
            </p:cNvPr>
            <p:cNvSpPr/>
            <p:nvPr userDrawn="1"/>
          </p:nvSpPr>
          <p:spPr>
            <a:xfrm>
              <a:off x="7430413" y="5426530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9E5716A-5B73-49DA-915A-F5E69D284684}"/>
                </a:ext>
              </a:extLst>
            </p:cNvPr>
            <p:cNvSpPr/>
            <p:nvPr userDrawn="1"/>
          </p:nvSpPr>
          <p:spPr>
            <a:xfrm>
              <a:off x="7382977" y="510460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7879505-28BA-4209-82DB-C44B28007CE7}"/>
                </a:ext>
              </a:extLst>
            </p:cNvPr>
            <p:cNvSpPr/>
            <p:nvPr userDrawn="1"/>
          </p:nvSpPr>
          <p:spPr>
            <a:xfrm>
              <a:off x="6223096" y="518843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9FBBFCD-E744-42E7-9CC8-DC49C57167BA}"/>
                </a:ext>
              </a:extLst>
            </p:cNvPr>
            <p:cNvSpPr/>
            <p:nvPr userDrawn="1"/>
          </p:nvSpPr>
          <p:spPr>
            <a:xfrm>
              <a:off x="6712211" y="470531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E390097-D6C9-4CCE-8193-A1CD723E39B6}"/>
                </a:ext>
              </a:extLst>
            </p:cNvPr>
            <p:cNvSpPr/>
            <p:nvPr userDrawn="1"/>
          </p:nvSpPr>
          <p:spPr>
            <a:xfrm>
              <a:off x="7185696" y="438339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98EE70D-9B27-4E36-AD40-8ED96D8535D2}"/>
                </a:ext>
              </a:extLst>
            </p:cNvPr>
            <p:cNvSpPr/>
            <p:nvPr userDrawn="1"/>
          </p:nvSpPr>
          <p:spPr>
            <a:xfrm>
              <a:off x="6977245" y="496486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1EF005E-0DEE-41D6-9B59-08BF9872EF25}"/>
                </a:ext>
              </a:extLst>
            </p:cNvPr>
            <p:cNvSpPr/>
            <p:nvPr userDrawn="1"/>
          </p:nvSpPr>
          <p:spPr>
            <a:xfrm>
              <a:off x="6780881" y="416877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7FF95A4-90B3-4724-AA8A-CBC44FA53587}"/>
                </a:ext>
              </a:extLst>
            </p:cNvPr>
            <p:cNvSpPr/>
            <p:nvPr userDrawn="1"/>
          </p:nvSpPr>
          <p:spPr>
            <a:xfrm>
              <a:off x="7907288" y="567093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4AE1C7D-F4B0-432A-A793-C08679DC5026}"/>
                </a:ext>
              </a:extLst>
            </p:cNvPr>
            <p:cNvSpPr/>
            <p:nvPr userDrawn="1"/>
          </p:nvSpPr>
          <p:spPr>
            <a:xfrm>
              <a:off x="7043387" y="5597946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EB71315-1B0B-4C01-AF87-4F5FEDBAC6B2}"/>
                </a:ext>
              </a:extLst>
            </p:cNvPr>
            <p:cNvSpPr/>
            <p:nvPr userDrawn="1"/>
          </p:nvSpPr>
          <p:spPr>
            <a:xfrm>
              <a:off x="7890328" y="53907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F57BBC9-4F58-4DC4-8BA6-C6B25A054CB5}"/>
                </a:ext>
              </a:extLst>
            </p:cNvPr>
            <p:cNvSpPr/>
            <p:nvPr userDrawn="1"/>
          </p:nvSpPr>
          <p:spPr>
            <a:xfrm>
              <a:off x="8632865" y="5608043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9751DBC-53BD-432B-BFF3-F5269D36FA64}"/>
                </a:ext>
              </a:extLst>
            </p:cNvPr>
            <p:cNvSpPr/>
            <p:nvPr userDrawn="1"/>
          </p:nvSpPr>
          <p:spPr>
            <a:xfrm>
              <a:off x="8844193" y="6129642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07B288D-DBBC-47CF-A856-54663E09F8AE}"/>
                </a:ext>
              </a:extLst>
            </p:cNvPr>
            <p:cNvSpPr/>
            <p:nvPr userDrawn="1"/>
          </p:nvSpPr>
          <p:spPr>
            <a:xfrm>
              <a:off x="9139768" y="5427322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B1FA931-3E76-4DE3-8DE8-1549D65FBB08}"/>
                </a:ext>
              </a:extLst>
            </p:cNvPr>
            <p:cNvSpPr/>
            <p:nvPr userDrawn="1"/>
          </p:nvSpPr>
          <p:spPr>
            <a:xfrm>
              <a:off x="8934101" y="529006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51FFFB1-47A0-4C50-BECD-1D23D17E811D}"/>
                </a:ext>
              </a:extLst>
            </p:cNvPr>
            <p:cNvSpPr/>
            <p:nvPr userDrawn="1"/>
          </p:nvSpPr>
          <p:spPr>
            <a:xfrm>
              <a:off x="7774220" y="537389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6AECF17-77E1-43ED-8840-C62B6A88F5D4}"/>
                </a:ext>
              </a:extLst>
            </p:cNvPr>
            <p:cNvSpPr/>
            <p:nvPr userDrawn="1"/>
          </p:nvSpPr>
          <p:spPr>
            <a:xfrm>
              <a:off x="8263335" y="489077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876E484-B037-4F75-9556-971B92DC48BE}"/>
                </a:ext>
              </a:extLst>
            </p:cNvPr>
            <p:cNvSpPr/>
            <p:nvPr userDrawn="1"/>
          </p:nvSpPr>
          <p:spPr>
            <a:xfrm>
              <a:off x="8736820" y="45688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225F7F8-2ABA-4551-8C71-2D21376891A6}"/>
                </a:ext>
              </a:extLst>
            </p:cNvPr>
            <p:cNvSpPr/>
            <p:nvPr userDrawn="1"/>
          </p:nvSpPr>
          <p:spPr>
            <a:xfrm>
              <a:off x="8528369" y="5150322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2DB6C0E-2520-4218-BA5A-7172D202F2EC}"/>
                </a:ext>
              </a:extLst>
            </p:cNvPr>
            <p:cNvSpPr/>
            <p:nvPr userDrawn="1"/>
          </p:nvSpPr>
          <p:spPr>
            <a:xfrm>
              <a:off x="8332005" y="4354232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52770F6-E26A-4860-9E65-9673B8C9ECE9}"/>
                </a:ext>
              </a:extLst>
            </p:cNvPr>
            <p:cNvSpPr/>
            <p:nvPr userDrawn="1"/>
          </p:nvSpPr>
          <p:spPr>
            <a:xfrm>
              <a:off x="9840980" y="5460687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4607021-E25E-4BDD-AB6C-756887A27726}"/>
                </a:ext>
              </a:extLst>
            </p:cNvPr>
            <p:cNvSpPr/>
            <p:nvPr userDrawn="1"/>
          </p:nvSpPr>
          <p:spPr>
            <a:xfrm>
              <a:off x="9364047" y="5413278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F455D67-07C2-490E-A309-365E96F52755}"/>
                </a:ext>
              </a:extLst>
            </p:cNvPr>
            <p:cNvSpPr/>
            <p:nvPr userDrawn="1"/>
          </p:nvSpPr>
          <p:spPr>
            <a:xfrm>
              <a:off x="9746108" y="504394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F93BA23-3346-48B4-B2A8-54BC61D2FA98}"/>
                </a:ext>
              </a:extLst>
            </p:cNvPr>
            <p:cNvSpPr/>
            <p:nvPr userDrawn="1"/>
          </p:nvSpPr>
          <p:spPr>
            <a:xfrm>
              <a:off x="6738732" y="595705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0E9FD8F-5EC9-4F46-B8F7-8199791E1422}"/>
                </a:ext>
              </a:extLst>
            </p:cNvPr>
            <p:cNvSpPr/>
            <p:nvPr userDrawn="1"/>
          </p:nvSpPr>
          <p:spPr>
            <a:xfrm>
              <a:off x="10425287" y="5841079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9E1889B-5C38-4F48-8797-C5B6154F9D23}"/>
                </a:ext>
              </a:extLst>
            </p:cNvPr>
            <p:cNvSpPr/>
            <p:nvPr userDrawn="1"/>
          </p:nvSpPr>
          <p:spPr>
            <a:xfrm>
              <a:off x="10562631" y="5323426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333226C-B3A5-4BDC-B318-FFF9F0EB91C1}"/>
                </a:ext>
              </a:extLst>
            </p:cNvPr>
            <p:cNvSpPr/>
            <p:nvPr userDrawn="1"/>
          </p:nvSpPr>
          <p:spPr>
            <a:xfrm>
              <a:off x="10515195" y="500149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9D58340A-8F19-4A37-86B4-30F8486F1465}"/>
                </a:ext>
              </a:extLst>
            </p:cNvPr>
            <p:cNvSpPr/>
            <p:nvPr userDrawn="1"/>
          </p:nvSpPr>
          <p:spPr>
            <a:xfrm>
              <a:off x="9355313" y="5085332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8C179F6-17FA-4F10-9513-4D039F77BA96}"/>
                </a:ext>
              </a:extLst>
            </p:cNvPr>
            <p:cNvSpPr/>
            <p:nvPr userDrawn="1"/>
          </p:nvSpPr>
          <p:spPr>
            <a:xfrm>
              <a:off x="9844428" y="460221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D480887-AEFA-4002-B99D-8688ECED7D05}"/>
                </a:ext>
              </a:extLst>
            </p:cNvPr>
            <p:cNvSpPr/>
            <p:nvPr userDrawn="1"/>
          </p:nvSpPr>
          <p:spPr>
            <a:xfrm>
              <a:off x="10317913" y="428028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06250BB-48EE-45DE-80A7-2EE80D4F433D}"/>
                </a:ext>
              </a:extLst>
            </p:cNvPr>
            <p:cNvSpPr/>
            <p:nvPr userDrawn="1"/>
          </p:nvSpPr>
          <p:spPr>
            <a:xfrm>
              <a:off x="10109463" y="486175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82C038-380E-4B0D-AB1F-4C6661F26D12}"/>
                </a:ext>
              </a:extLst>
            </p:cNvPr>
            <p:cNvSpPr/>
            <p:nvPr userDrawn="1"/>
          </p:nvSpPr>
          <p:spPr>
            <a:xfrm>
              <a:off x="9913099" y="406566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2B579F0-93D9-4E09-8305-FC34FC8804CC}"/>
                </a:ext>
              </a:extLst>
            </p:cNvPr>
            <p:cNvSpPr/>
            <p:nvPr userDrawn="1"/>
          </p:nvSpPr>
          <p:spPr>
            <a:xfrm>
              <a:off x="11334019" y="568776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A98FF35-7E8E-41AD-A124-2E8D0F5BF4C6}"/>
                </a:ext>
              </a:extLst>
            </p:cNvPr>
            <p:cNvSpPr/>
            <p:nvPr userDrawn="1"/>
          </p:nvSpPr>
          <p:spPr>
            <a:xfrm>
              <a:off x="10591056" y="5346919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F5AF565-9505-449A-823A-6C19BC478F89}"/>
                </a:ext>
              </a:extLst>
            </p:cNvPr>
            <p:cNvSpPr/>
            <p:nvPr userDrawn="1"/>
          </p:nvSpPr>
          <p:spPr>
            <a:xfrm>
              <a:off x="10973117" y="497758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21A7EC6-20A7-4268-80F5-3566AFC4C3E7}"/>
                </a:ext>
              </a:extLst>
            </p:cNvPr>
            <p:cNvSpPr/>
            <p:nvPr userDrawn="1"/>
          </p:nvSpPr>
          <p:spPr>
            <a:xfrm>
              <a:off x="11014349" y="597827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91DEEB1-F8E4-4CC4-B890-6EE3C10BA60D}"/>
                </a:ext>
              </a:extLst>
            </p:cNvPr>
            <p:cNvSpPr/>
            <p:nvPr userDrawn="1"/>
          </p:nvSpPr>
          <p:spPr>
            <a:xfrm>
              <a:off x="11566035" y="5453506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47C0A9D-FD47-489F-978D-13F090C40A1D}"/>
                </a:ext>
              </a:extLst>
            </p:cNvPr>
            <p:cNvSpPr/>
            <p:nvPr userDrawn="1"/>
          </p:nvSpPr>
          <p:spPr>
            <a:xfrm>
              <a:off x="11789640" y="525706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BEAFC1C-8560-4CFE-875C-1B7B00E51FFF}"/>
                </a:ext>
              </a:extLst>
            </p:cNvPr>
            <p:cNvSpPr/>
            <p:nvPr userDrawn="1"/>
          </p:nvSpPr>
          <p:spPr>
            <a:xfrm>
              <a:off x="11742204" y="493514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7785832-F23E-4457-84FA-ED30322D7F61}"/>
                </a:ext>
              </a:extLst>
            </p:cNvPr>
            <p:cNvSpPr/>
            <p:nvPr userDrawn="1"/>
          </p:nvSpPr>
          <p:spPr>
            <a:xfrm>
              <a:off x="10582323" y="501897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8C147BC-2F0D-4285-8E39-744F76D73117}"/>
                </a:ext>
              </a:extLst>
            </p:cNvPr>
            <p:cNvSpPr/>
            <p:nvPr userDrawn="1"/>
          </p:nvSpPr>
          <p:spPr>
            <a:xfrm>
              <a:off x="11071437" y="453585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01B6CA8-B4C3-454B-A699-EE892BD28829}"/>
                </a:ext>
              </a:extLst>
            </p:cNvPr>
            <p:cNvSpPr/>
            <p:nvPr userDrawn="1"/>
          </p:nvSpPr>
          <p:spPr>
            <a:xfrm>
              <a:off x="11544923" y="421392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BE6C7104-06A8-4F42-A48F-E38F2F9FA47D}"/>
                </a:ext>
              </a:extLst>
            </p:cNvPr>
            <p:cNvSpPr/>
            <p:nvPr userDrawn="1"/>
          </p:nvSpPr>
          <p:spPr>
            <a:xfrm>
              <a:off x="11336472" y="479539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F2B351A-88DC-4FE9-B6D9-0D1E32B92C13}"/>
                </a:ext>
              </a:extLst>
            </p:cNvPr>
            <p:cNvSpPr/>
            <p:nvPr userDrawn="1"/>
          </p:nvSpPr>
          <p:spPr>
            <a:xfrm>
              <a:off x="11140108" y="399930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7D73212-BA54-4857-B2FD-33CDAEAA646D}"/>
                </a:ext>
              </a:extLst>
            </p:cNvPr>
            <p:cNvSpPr/>
            <p:nvPr userDrawn="1"/>
          </p:nvSpPr>
          <p:spPr>
            <a:xfrm>
              <a:off x="2320772" y="460622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818FA93C-68F6-45BA-B287-E3E18E574AD7}"/>
              </a:ext>
            </a:extLst>
          </p:cNvPr>
          <p:cNvSpPr/>
          <p:nvPr/>
        </p:nvSpPr>
        <p:spPr>
          <a:xfrm>
            <a:off x="0" y="6457057"/>
            <a:ext cx="12192000" cy="400945"/>
          </a:xfrm>
          <a:prstGeom prst="rect">
            <a:avLst/>
          </a:prstGeom>
          <a:solidFill>
            <a:srgbClr val="576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F5B317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289813"/>
            <a:ext cx="11573197" cy="724247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141" name="Rectangle 30">
            <a:extLst>
              <a:ext uri="{FF2B5EF4-FFF2-40B4-BE49-F238E27FC236}">
                <a16:creationId xmlns:a16="http://schemas.microsoft.com/office/drawing/2014/main" id="{C04B186B-5DE6-4BEE-A7EF-3146B1677C4F}"/>
              </a:ext>
            </a:extLst>
          </p:cNvPr>
          <p:cNvSpPr/>
          <p:nvPr/>
        </p:nvSpPr>
        <p:spPr>
          <a:xfrm>
            <a:off x="1651620" y="4606292"/>
            <a:ext cx="405780" cy="404594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2" name="Freeform 18">
            <a:extLst>
              <a:ext uri="{FF2B5EF4-FFF2-40B4-BE49-F238E27FC236}">
                <a16:creationId xmlns:a16="http://schemas.microsoft.com/office/drawing/2014/main" id="{3DE486CD-B0D0-42D2-9A45-AF8861794BBA}"/>
              </a:ext>
            </a:extLst>
          </p:cNvPr>
          <p:cNvSpPr/>
          <p:nvPr/>
        </p:nvSpPr>
        <p:spPr>
          <a:xfrm>
            <a:off x="10077955" y="4587942"/>
            <a:ext cx="546787" cy="44129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3" name="Oval 7">
            <a:extLst>
              <a:ext uri="{FF2B5EF4-FFF2-40B4-BE49-F238E27FC236}">
                <a16:creationId xmlns:a16="http://schemas.microsoft.com/office/drawing/2014/main" id="{256CE4E2-D42D-45A1-8742-BE2DF5F5818E}"/>
              </a:ext>
            </a:extLst>
          </p:cNvPr>
          <p:cNvSpPr/>
          <p:nvPr/>
        </p:nvSpPr>
        <p:spPr>
          <a:xfrm>
            <a:off x="8000949" y="4577514"/>
            <a:ext cx="462153" cy="462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4" name="Rectangle 16">
            <a:extLst>
              <a:ext uri="{FF2B5EF4-FFF2-40B4-BE49-F238E27FC236}">
                <a16:creationId xmlns:a16="http://schemas.microsoft.com/office/drawing/2014/main" id="{E54833FC-9F7B-4EED-879B-151D5C218239}"/>
              </a:ext>
            </a:extLst>
          </p:cNvPr>
          <p:cNvSpPr/>
          <p:nvPr/>
        </p:nvSpPr>
        <p:spPr>
          <a:xfrm>
            <a:off x="3718169" y="4642917"/>
            <a:ext cx="504164" cy="33134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5" name="Round Same Side Corner Rectangle 36">
            <a:extLst>
              <a:ext uri="{FF2B5EF4-FFF2-40B4-BE49-F238E27FC236}">
                <a16:creationId xmlns:a16="http://schemas.microsoft.com/office/drawing/2014/main" id="{A4190082-8818-4A00-BE11-B495E7F6899C}"/>
              </a:ext>
            </a:extLst>
          </p:cNvPr>
          <p:cNvSpPr>
            <a:spLocks noChangeAspect="1"/>
          </p:cNvSpPr>
          <p:nvPr/>
        </p:nvSpPr>
        <p:spPr>
          <a:xfrm>
            <a:off x="5841105" y="4608339"/>
            <a:ext cx="506571" cy="400503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FA1048DF-0742-4BDC-8041-52E0C2799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74" y="11910"/>
            <a:ext cx="12236783" cy="617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628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B26708-E181-4DC0-88BD-E0F5A3C8887D}"/>
              </a:ext>
            </a:extLst>
          </p:cNvPr>
          <p:cNvGrpSpPr/>
          <p:nvPr/>
        </p:nvGrpSpPr>
        <p:grpSpPr>
          <a:xfrm>
            <a:off x="0" y="3866606"/>
            <a:ext cx="12193012" cy="2967436"/>
            <a:chOff x="0" y="3866606"/>
            <a:chExt cx="12193012" cy="29674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A83C7DA-2792-4320-8FE4-2D62F880F9A1}"/>
                </a:ext>
              </a:extLst>
            </p:cNvPr>
            <p:cNvSpPr/>
            <p:nvPr userDrawn="1"/>
          </p:nvSpPr>
          <p:spPr>
            <a:xfrm>
              <a:off x="700415" y="5374160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ED520B4-14D3-4FA8-B402-776499687A39}"/>
                </a:ext>
              </a:extLst>
            </p:cNvPr>
            <p:cNvSpPr/>
            <p:nvPr userDrawn="1"/>
          </p:nvSpPr>
          <p:spPr>
            <a:xfrm>
              <a:off x="8733" y="53741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CA78361-0FA0-4279-AB3B-C686A02B3428}"/>
                </a:ext>
              </a:extLst>
            </p:cNvPr>
            <p:cNvSpPr/>
            <p:nvPr userDrawn="1"/>
          </p:nvSpPr>
          <p:spPr>
            <a:xfrm>
              <a:off x="593041" y="4989357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354C330-1189-4763-B7F3-52B2E3379156}"/>
                </a:ext>
              </a:extLst>
            </p:cNvPr>
            <p:cNvSpPr/>
            <p:nvPr userDrawn="1"/>
          </p:nvSpPr>
          <p:spPr>
            <a:xfrm>
              <a:off x="432027" y="6005520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4A3086-0555-4A59-8760-D80DA424D668}"/>
                </a:ext>
              </a:extLst>
            </p:cNvPr>
            <p:cNvSpPr/>
            <p:nvPr userDrawn="1"/>
          </p:nvSpPr>
          <p:spPr>
            <a:xfrm>
              <a:off x="1362504" y="5687764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5F52B1C-57F9-452C-A100-6D7D9EA073DE}"/>
                </a:ext>
              </a:extLst>
            </p:cNvPr>
            <p:cNvSpPr/>
            <p:nvPr userDrawn="1"/>
          </p:nvSpPr>
          <p:spPr>
            <a:xfrm>
              <a:off x="1207317" y="528430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D3C1E3-44C8-4010-B81D-16185D3C80C4}"/>
                </a:ext>
              </a:extLst>
            </p:cNvPr>
            <p:cNvSpPr/>
            <p:nvPr userDrawn="1"/>
          </p:nvSpPr>
          <p:spPr>
            <a:xfrm>
              <a:off x="1159881" y="496238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5DFFC69-FE09-453A-A2FF-F508F4687566}"/>
                </a:ext>
              </a:extLst>
            </p:cNvPr>
            <p:cNvSpPr/>
            <p:nvPr userDrawn="1"/>
          </p:nvSpPr>
          <p:spPr>
            <a:xfrm>
              <a:off x="0" y="504621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66B9579-467A-4C0E-BBD2-9B3B17F79CB0}"/>
                </a:ext>
              </a:extLst>
            </p:cNvPr>
            <p:cNvSpPr/>
            <p:nvPr userDrawn="1"/>
          </p:nvSpPr>
          <p:spPr>
            <a:xfrm>
              <a:off x="324800" y="508996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497A6BC-508D-4330-887B-A1DB3A786C12}"/>
                </a:ext>
              </a:extLst>
            </p:cNvPr>
            <p:cNvSpPr/>
            <p:nvPr userDrawn="1"/>
          </p:nvSpPr>
          <p:spPr>
            <a:xfrm>
              <a:off x="962600" y="424116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212BBD-D0B8-4A1A-8187-E6F9FBB5C379}"/>
                </a:ext>
              </a:extLst>
            </p:cNvPr>
            <p:cNvSpPr/>
            <p:nvPr userDrawn="1"/>
          </p:nvSpPr>
          <p:spPr>
            <a:xfrm>
              <a:off x="340613" y="4569165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E5696A-F945-4714-9074-0C5B8748B611}"/>
                </a:ext>
              </a:extLst>
            </p:cNvPr>
            <p:cNvSpPr/>
            <p:nvPr userDrawn="1"/>
          </p:nvSpPr>
          <p:spPr>
            <a:xfrm>
              <a:off x="557785" y="40265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DC9346-A0E3-4E6D-82CE-854999975F5F}"/>
                </a:ext>
              </a:extLst>
            </p:cNvPr>
            <p:cNvSpPr/>
            <p:nvPr userDrawn="1"/>
          </p:nvSpPr>
          <p:spPr>
            <a:xfrm>
              <a:off x="2317703" y="567448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6DB56C8-873B-4753-8968-92007B3EB7B2}"/>
                </a:ext>
              </a:extLst>
            </p:cNvPr>
            <p:cNvSpPr/>
            <p:nvPr userDrawn="1"/>
          </p:nvSpPr>
          <p:spPr>
            <a:xfrm>
              <a:off x="1482004" y="5558827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F3F3C00-6A04-46A9-B26C-DFCF9839F776}"/>
                </a:ext>
              </a:extLst>
            </p:cNvPr>
            <p:cNvSpPr/>
            <p:nvPr userDrawn="1"/>
          </p:nvSpPr>
          <p:spPr>
            <a:xfrm>
              <a:off x="1860673" y="4969625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5DAB9C-7092-4A6C-A8C9-4F203AF98713}"/>
                </a:ext>
              </a:extLst>
            </p:cNvPr>
            <p:cNvSpPr/>
            <p:nvPr userDrawn="1"/>
          </p:nvSpPr>
          <p:spPr>
            <a:xfrm>
              <a:off x="2060484" y="5845576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5F44273-5510-4A1F-B6A7-C8918EC60375}"/>
                </a:ext>
              </a:extLst>
            </p:cNvPr>
            <p:cNvSpPr/>
            <p:nvPr userDrawn="1"/>
          </p:nvSpPr>
          <p:spPr>
            <a:xfrm>
              <a:off x="2376308" y="5263421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60DEE8F-C60A-4903-870A-C9E5C309F880}"/>
                </a:ext>
              </a:extLst>
            </p:cNvPr>
            <p:cNvSpPr/>
            <p:nvPr userDrawn="1"/>
          </p:nvSpPr>
          <p:spPr>
            <a:xfrm>
              <a:off x="2835775" y="51243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AE6BBAB-DFF8-4C04-849E-1D41D2914F19}"/>
                </a:ext>
              </a:extLst>
            </p:cNvPr>
            <p:cNvSpPr/>
            <p:nvPr userDrawn="1"/>
          </p:nvSpPr>
          <p:spPr>
            <a:xfrm>
              <a:off x="2788339" y="48024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C3D4D89-005F-43C7-82A4-1C5A501AFCF4}"/>
                </a:ext>
              </a:extLst>
            </p:cNvPr>
            <p:cNvSpPr/>
            <p:nvPr userDrawn="1"/>
          </p:nvSpPr>
          <p:spPr>
            <a:xfrm>
              <a:off x="1628457" y="4886269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581398D-B48E-4095-8F85-6DACF614FE03}"/>
                </a:ext>
              </a:extLst>
            </p:cNvPr>
            <p:cNvSpPr/>
            <p:nvPr userDrawn="1"/>
          </p:nvSpPr>
          <p:spPr>
            <a:xfrm>
              <a:off x="2117572" y="440315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27C3A1C-914E-4A0C-B883-C10DA9D44B87}"/>
                </a:ext>
              </a:extLst>
            </p:cNvPr>
            <p:cNvSpPr/>
            <p:nvPr userDrawn="1"/>
          </p:nvSpPr>
          <p:spPr>
            <a:xfrm>
              <a:off x="2591057" y="408122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F2DD092-9044-4E03-BA2E-30DE0959C14E}"/>
                </a:ext>
              </a:extLst>
            </p:cNvPr>
            <p:cNvSpPr/>
            <p:nvPr userDrawn="1"/>
          </p:nvSpPr>
          <p:spPr>
            <a:xfrm>
              <a:off x="2382607" y="4662696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392A133-6A39-4BD0-A483-441065766A57}"/>
                </a:ext>
              </a:extLst>
            </p:cNvPr>
            <p:cNvSpPr/>
            <p:nvPr userDrawn="1"/>
          </p:nvSpPr>
          <p:spPr>
            <a:xfrm>
              <a:off x="2186243" y="386660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C4B76E9-F45A-4C69-8CA9-2EBDDB4E76E1}"/>
                </a:ext>
              </a:extLst>
            </p:cNvPr>
            <p:cNvSpPr/>
            <p:nvPr userDrawn="1"/>
          </p:nvSpPr>
          <p:spPr>
            <a:xfrm>
              <a:off x="4062601" y="572542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3A05D51-983F-4ACF-A4E7-1C0B0B6A9986}"/>
                </a:ext>
              </a:extLst>
            </p:cNvPr>
            <p:cNvSpPr/>
            <p:nvPr userDrawn="1"/>
          </p:nvSpPr>
          <p:spPr>
            <a:xfrm>
              <a:off x="3031955" y="53389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682ADFF-BFE5-41FD-8FBF-FE12E74B2897}"/>
                </a:ext>
              </a:extLst>
            </p:cNvPr>
            <p:cNvSpPr/>
            <p:nvPr userDrawn="1"/>
          </p:nvSpPr>
          <p:spPr>
            <a:xfrm>
              <a:off x="3794584" y="546471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8AAC54A-0DF3-4133-9CA3-369B28B229D5}"/>
                </a:ext>
              </a:extLst>
            </p:cNvPr>
            <p:cNvSpPr/>
            <p:nvPr userDrawn="1"/>
          </p:nvSpPr>
          <p:spPr>
            <a:xfrm>
              <a:off x="3766347" y="619018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9D41C9F-0B4B-4AC9-9308-74C1F3B8654B}"/>
                </a:ext>
              </a:extLst>
            </p:cNvPr>
            <p:cNvSpPr/>
            <p:nvPr userDrawn="1"/>
          </p:nvSpPr>
          <p:spPr>
            <a:xfrm>
              <a:off x="4404293" y="5986627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12B0D79-C60E-4F07-9E6D-4B1558F23F58}"/>
                </a:ext>
              </a:extLst>
            </p:cNvPr>
            <p:cNvSpPr/>
            <p:nvPr userDrawn="1"/>
          </p:nvSpPr>
          <p:spPr>
            <a:xfrm>
              <a:off x="4541637" y="5468975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9361E7F-A41E-4B0C-90F9-5FAB1B2BD056}"/>
                </a:ext>
              </a:extLst>
            </p:cNvPr>
            <p:cNvSpPr/>
            <p:nvPr userDrawn="1"/>
          </p:nvSpPr>
          <p:spPr>
            <a:xfrm>
              <a:off x="4494201" y="514704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3D33315-A58C-45E2-9CEF-CE9C7644E039}"/>
                </a:ext>
              </a:extLst>
            </p:cNvPr>
            <p:cNvSpPr/>
            <p:nvPr userDrawn="1"/>
          </p:nvSpPr>
          <p:spPr>
            <a:xfrm>
              <a:off x="3392780" y="502339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568A1E0-BFE4-432F-8176-47EBDE9E7C8A}"/>
                </a:ext>
              </a:extLst>
            </p:cNvPr>
            <p:cNvSpPr/>
            <p:nvPr userDrawn="1"/>
          </p:nvSpPr>
          <p:spPr>
            <a:xfrm>
              <a:off x="3823435" y="47477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4805AAC-245B-41AF-98D6-36D42CB608A5}"/>
                </a:ext>
              </a:extLst>
            </p:cNvPr>
            <p:cNvSpPr/>
            <p:nvPr userDrawn="1"/>
          </p:nvSpPr>
          <p:spPr>
            <a:xfrm>
              <a:off x="4296920" y="44258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F108654-514D-4278-82B6-9138068C35D8}"/>
                </a:ext>
              </a:extLst>
            </p:cNvPr>
            <p:cNvSpPr/>
            <p:nvPr userDrawn="1"/>
          </p:nvSpPr>
          <p:spPr>
            <a:xfrm>
              <a:off x="4088469" y="5007308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E093897-8F12-48D2-82A1-97ADE01AA870}"/>
                </a:ext>
              </a:extLst>
            </p:cNvPr>
            <p:cNvSpPr/>
            <p:nvPr userDrawn="1"/>
          </p:nvSpPr>
          <p:spPr>
            <a:xfrm>
              <a:off x="3892105" y="421121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9D1408D-0CE4-4DCD-B8E4-4CAC917FC4C9}"/>
                </a:ext>
              </a:extLst>
            </p:cNvPr>
            <p:cNvSpPr/>
            <p:nvPr userDrawn="1"/>
          </p:nvSpPr>
          <p:spPr>
            <a:xfrm>
              <a:off x="4548531" y="520137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5C3DD74-EACD-4598-B2A0-20491E1F4209}"/>
                </a:ext>
              </a:extLst>
            </p:cNvPr>
            <p:cNvSpPr/>
            <p:nvPr userDrawn="1"/>
          </p:nvSpPr>
          <p:spPr>
            <a:xfrm>
              <a:off x="5062767" y="4961589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5BAC4C0-FDD0-491F-945C-A448FEA429F1}"/>
                </a:ext>
              </a:extLst>
            </p:cNvPr>
            <p:cNvSpPr/>
            <p:nvPr userDrawn="1"/>
          </p:nvSpPr>
          <p:spPr>
            <a:xfrm>
              <a:off x="5103999" y="5962284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AB54317-E15B-42B1-B04E-6A1221906F6D}"/>
                </a:ext>
              </a:extLst>
            </p:cNvPr>
            <p:cNvSpPr/>
            <p:nvPr userDrawn="1"/>
          </p:nvSpPr>
          <p:spPr>
            <a:xfrm>
              <a:off x="5546627" y="5641148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E39ABF4-EAC9-41E6-BB5C-BA963813BA6E}"/>
                </a:ext>
              </a:extLst>
            </p:cNvPr>
            <p:cNvSpPr/>
            <p:nvPr userDrawn="1"/>
          </p:nvSpPr>
          <p:spPr>
            <a:xfrm>
              <a:off x="5879289" y="524107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4B240A3-0256-4CE4-B3B7-A683EAA9FEBA}"/>
                </a:ext>
              </a:extLst>
            </p:cNvPr>
            <p:cNvSpPr/>
            <p:nvPr userDrawn="1"/>
          </p:nvSpPr>
          <p:spPr>
            <a:xfrm>
              <a:off x="5831853" y="491914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CF61E7-6769-4D54-A98E-A53A037DBD2D}"/>
                </a:ext>
              </a:extLst>
            </p:cNvPr>
            <p:cNvSpPr/>
            <p:nvPr userDrawn="1"/>
          </p:nvSpPr>
          <p:spPr>
            <a:xfrm>
              <a:off x="4671972" y="500297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6D8213C-8A50-438B-A406-A192DBB732CF}"/>
                </a:ext>
              </a:extLst>
            </p:cNvPr>
            <p:cNvSpPr/>
            <p:nvPr userDrawn="1"/>
          </p:nvSpPr>
          <p:spPr>
            <a:xfrm>
              <a:off x="5161087" y="451985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F3D526D-83B8-4DD7-AA3C-494CFD634D0F}"/>
                </a:ext>
              </a:extLst>
            </p:cNvPr>
            <p:cNvSpPr/>
            <p:nvPr userDrawn="1"/>
          </p:nvSpPr>
          <p:spPr>
            <a:xfrm>
              <a:off x="5634572" y="419793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BE58FDD-EE1E-4921-B11E-7F6848193CF0}"/>
                </a:ext>
              </a:extLst>
            </p:cNvPr>
            <p:cNvSpPr/>
            <p:nvPr userDrawn="1"/>
          </p:nvSpPr>
          <p:spPr>
            <a:xfrm>
              <a:off x="5426121" y="477940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B4F0BBE-15C2-4CB7-BED2-D137B3FA6CAC}"/>
                </a:ext>
              </a:extLst>
            </p:cNvPr>
            <p:cNvSpPr/>
            <p:nvPr userDrawn="1"/>
          </p:nvSpPr>
          <p:spPr>
            <a:xfrm>
              <a:off x="5229757" y="398331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F5E9356-5718-4E5F-B16C-302808E7925C}"/>
                </a:ext>
              </a:extLst>
            </p:cNvPr>
            <p:cNvSpPr/>
            <p:nvPr userDrawn="1"/>
          </p:nvSpPr>
          <p:spPr>
            <a:xfrm>
              <a:off x="6144136" y="5477453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A076A7C-E639-47B5-8579-845059E72B03}"/>
                </a:ext>
              </a:extLst>
            </p:cNvPr>
            <p:cNvSpPr/>
            <p:nvPr userDrawn="1"/>
          </p:nvSpPr>
          <p:spPr>
            <a:xfrm>
              <a:off x="6613891" y="51470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D9A2872-B310-4B67-AD67-A14D6BA8CF4E}"/>
                </a:ext>
              </a:extLst>
            </p:cNvPr>
            <p:cNvSpPr/>
            <p:nvPr userDrawn="1"/>
          </p:nvSpPr>
          <p:spPr>
            <a:xfrm>
              <a:off x="5866268" y="597552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D47626E-A506-4743-B7D6-F55DB4D7EFF2}"/>
                </a:ext>
              </a:extLst>
            </p:cNvPr>
            <p:cNvSpPr/>
            <p:nvPr userDrawn="1"/>
          </p:nvSpPr>
          <p:spPr>
            <a:xfrm>
              <a:off x="7293069" y="5944183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426D4EB-7253-4B23-A83E-6A75BC7259D6}"/>
                </a:ext>
              </a:extLst>
            </p:cNvPr>
            <p:cNvSpPr/>
            <p:nvPr userDrawn="1"/>
          </p:nvSpPr>
          <p:spPr>
            <a:xfrm>
              <a:off x="7430413" y="5426530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9E5716A-5B73-49DA-915A-F5E69D284684}"/>
                </a:ext>
              </a:extLst>
            </p:cNvPr>
            <p:cNvSpPr/>
            <p:nvPr userDrawn="1"/>
          </p:nvSpPr>
          <p:spPr>
            <a:xfrm>
              <a:off x="7382977" y="510460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7879505-28BA-4209-82DB-C44B28007CE7}"/>
                </a:ext>
              </a:extLst>
            </p:cNvPr>
            <p:cNvSpPr/>
            <p:nvPr userDrawn="1"/>
          </p:nvSpPr>
          <p:spPr>
            <a:xfrm>
              <a:off x="6223096" y="518843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9FBBFCD-E744-42E7-9CC8-DC49C57167BA}"/>
                </a:ext>
              </a:extLst>
            </p:cNvPr>
            <p:cNvSpPr/>
            <p:nvPr userDrawn="1"/>
          </p:nvSpPr>
          <p:spPr>
            <a:xfrm>
              <a:off x="6712211" y="470531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E390097-D6C9-4CCE-8193-A1CD723E39B6}"/>
                </a:ext>
              </a:extLst>
            </p:cNvPr>
            <p:cNvSpPr/>
            <p:nvPr userDrawn="1"/>
          </p:nvSpPr>
          <p:spPr>
            <a:xfrm>
              <a:off x="7185696" y="438339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98EE70D-9B27-4E36-AD40-8ED96D8535D2}"/>
                </a:ext>
              </a:extLst>
            </p:cNvPr>
            <p:cNvSpPr/>
            <p:nvPr userDrawn="1"/>
          </p:nvSpPr>
          <p:spPr>
            <a:xfrm>
              <a:off x="6977245" y="496486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1EF005E-0DEE-41D6-9B59-08BF9872EF25}"/>
                </a:ext>
              </a:extLst>
            </p:cNvPr>
            <p:cNvSpPr/>
            <p:nvPr userDrawn="1"/>
          </p:nvSpPr>
          <p:spPr>
            <a:xfrm>
              <a:off x="6780881" y="416877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7FF95A4-90B3-4724-AA8A-CBC44FA53587}"/>
                </a:ext>
              </a:extLst>
            </p:cNvPr>
            <p:cNvSpPr/>
            <p:nvPr userDrawn="1"/>
          </p:nvSpPr>
          <p:spPr>
            <a:xfrm>
              <a:off x="7907288" y="567093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4AE1C7D-F4B0-432A-A793-C08679DC5026}"/>
                </a:ext>
              </a:extLst>
            </p:cNvPr>
            <p:cNvSpPr/>
            <p:nvPr userDrawn="1"/>
          </p:nvSpPr>
          <p:spPr>
            <a:xfrm>
              <a:off x="7043387" y="5597946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EB71315-1B0B-4C01-AF87-4F5FEDBAC6B2}"/>
                </a:ext>
              </a:extLst>
            </p:cNvPr>
            <p:cNvSpPr/>
            <p:nvPr userDrawn="1"/>
          </p:nvSpPr>
          <p:spPr>
            <a:xfrm>
              <a:off x="7890328" y="53907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F57BBC9-4F58-4DC4-8BA6-C6B25A054CB5}"/>
                </a:ext>
              </a:extLst>
            </p:cNvPr>
            <p:cNvSpPr/>
            <p:nvPr userDrawn="1"/>
          </p:nvSpPr>
          <p:spPr>
            <a:xfrm>
              <a:off x="8632865" y="5608043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9751DBC-53BD-432B-BFF3-F5269D36FA64}"/>
                </a:ext>
              </a:extLst>
            </p:cNvPr>
            <p:cNvSpPr/>
            <p:nvPr userDrawn="1"/>
          </p:nvSpPr>
          <p:spPr>
            <a:xfrm>
              <a:off x="8844193" y="6129642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07B288D-DBBC-47CF-A856-54663E09F8AE}"/>
                </a:ext>
              </a:extLst>
            </p:cNvPr>
            <p:cNvSpPr/>
            <p:nvPr userDrawn="1"/>
          </p:nvSpPr>
          <p:spPr>
            <a:xfrm>
              <a:off x="9139768" y="5427322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B1FA931-3E76-4DE3-8DE8-1549D65FBB08}"/>
                </a:ext>
              </a:extLst>
            </p:cNvPr>
            <p:cNvSpPr/>
            <p:nvPr userDrawn="1"/>
          </p:nvSpPr>
          <p:spPr>
            <a:xfrm>
              <a:off x="8934101" y="529006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51FFFB1-47A0-4C50-BECD-1D23D17E811D}"/>
                </a:ext>
              </a:extLst>
            </p:cNvPr>
            <p:cNvSpPr/>
            <p:nvPr userDrawn="1"/>
          </p:nvSpPr>
          <p:spPr>
            <a:xfrm>
              <a:off x="7774220" y="537389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6AECF17-77E1-43ED-8840-C62B6A88F5D4}"/>
                </a:ext>
              </a:extLst>
            </p:cNvPr>
            <p:cNvSpPr/>
            <p:nvPr userDrawn="1"/>
          </p:nvSpPr>
          <p:spPr>
            <a:xfrm>
              <a:off x="8263335" y="489077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876E484-B037-4F75-9556-971B92DC48BE}"/>
                </a:ext>
              </a:extLst>
            </p:cNvPr>
            <p:cNvSpPr/>
            <p:nvPr userDrawn="1"/>
          </p:nvSpPr>
          <p:spPr>
            <a:xfrm>
              <a:off x="8736820" y="45688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225F7F8-2ABA-4551-8C71-2D21376891A6}"/>
                </a:ext>
              </a:extLst>
            </p:cNvPr>
            <p:cNvSpPr/>
            <p:nvPr userDrawn="1"/>
          </p:nvSpPr>
          <p:spPr>
            <a:xfrm>
              <a:off x="8528369" y="5150322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2DB6C0E-2520-4218-BA5A-7172D202F2EC}"/>
                </a:ext>
              </a:extLst>
            </p:cNvPr>
            <p:cNvSpPr/>
            <p:nvPr userDrawn="1"/>
          </p:nvSpPr>
          <p:spPr>
            <a:xfrm>
              <a:off x="8332005" y="4354232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52770F6-E26A-4860-9E65-9673B8C9ECE9}"/>
                </a:ext>
              </a:extLst>
            </p:cNvPr>
            <p:cNvSpPr/>
            <p:nvPr userDrawn="1"/>
          </p:nvSpPr>
          <p:spPr>
            <a:xfrm>
              <a:off x="9840980" y="5460687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4607021-E25E-4BDD-AB6C-756887A27726}"/>
                </a:ext>
              </a:extLst>
            </p:cNvPr>
            <p:cNvSpPr/>
            <p:nvPr userDrawn="1"/>
          </p:nvSpPr>
          <p:spPr>
            <a:xfrm>
              <a:off x="9364047" y="5413278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F455D67-07C2-490E-A309-365E96F52755}"/>
                </a:ext>
              </a:extLst>
            </p:cNvPr>
            <p:cNvSpPr/>
            <p:nvPr userDrawn="1"/>
          </p:nvSpPr>
          <p:spPr>
            <a:xfrm>
              <a:off x="9746108" y="504394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F93BA23-3346-48B4-B2A8-54BC61D2FA98}"/>
                </a:ext>
              </a:extLst>
            </p:cNvPr>
            <p:cNvSpPr/>
            <p:nvPr userDrawn="1"/>
          </p:nvSpPr>
          <p:spPr>
            <a:xfrm>
              <a:off x="6738732" y="595705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0E9FD8F-5EC9-4F46-B8F7-8199791E1422}"/>
                </a:ext>
              </a:extLst>
            </p:cNvPr>
            <p:cNvSpPr/>
            <p:nvPr userDrawn="1"/>
          </p:nvSpPr>
          <p:spPr>
            <a:xfrm>
              <a:off x="10425287" y="5841079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9E1889B-5C38-4F48-8797-C5B6154F9D23}"/>
                </a:ext>
              </a:extLst>
            </p:cNvPr>
            <p:cNvSpPr/>
            <p:nvPr userDrawn="1"/>
          </p:nvSpPr>
          <p:spPr>
            <a:xfrm>
              <a:off x="10562631" y="5323426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333226C-B3A5-4BDC-B318-FFF9F0EB91C1}"/>
                </a:ext>
              </a:extLst>
            </p:cNvPr>
            <p:cNvSpPr/>
            <p:nvPr userDrawn="1"/>
          </p:nvSpPr>
          <p:spPr>
            <a:xfrm>
              <a:off x="10515195" y="500149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9D58340A-8F19-4A37-86B4-30F8486F1465}"/>
                </a:ext>
              </a:extLst>
            </p:cNvPr>
            <p:cNvSpPr/>
            <p:nvPr userDrawn="1"/>
          </p:nvSpPr>
          <p:spPr>
            <a:xfrm>
              <a:off x="9355313" y="5085332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8C179F6-17FA-4F10-9513-4D039F77BA96}"/>
                </a:ext>
              </a:extLst>
            </p:cNvPr>
            <p:cNvSpPr/>
            <p:nvPr userDrawn="1"/>
          </p:nvSpPr>
          <p:spPr>
            <a:xfrm>
              <a:off x="9844428" y="460221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D480887-AEFA-4002-B99D-8688ECED7D05}"/>
                </a:ext>
              </a:extLst>
            </p:cNvPr>
            <p:cNvSpPr/>
            <p:nvPr userDrawn="1"/>
          </p:nvSpPr>
          <p:spPr>
            <a:xfrm>
              <a:off x="10317913" y="428028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06250BB-48EE-45DE-80A7-2EE80D4F433D}"/>
                </a:ext>
              </a:extLst>
            </p:cNvPr>
            <p:cNvSpPr/>
            <p:nvPr userDrawn="1"/>
          </p:nvSpPr>
          <p:spPr>
            <a:xfrm>
              <a:off x="10109463" y="486175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82C038-380E-4B0D-AB1F-4C6661F26D12}"/>
                </a:ext>
              </a:extLst>
            </p:cNvPr>
            <p:cNvSpPr/>
            <p:nvPr userDrawn="1"/>
          </p:nvSpPr>
          <p:spPr>
            <a:xfrm>
              <a:off x="9913099" y="406566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2B579F0-93D9-4E09-8305-FC34FC8804CC}"/>
                </a:ext>
              </a:extLst>
            </p:cNvPr>
            <p:cNvSpPr/>
            <p:nvPr userDrawn="1"/>
          </p:nvSpPr>
          <p:spPr>
            <a:xfrm>
              <a:off x="11334019" y="568776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A98FF35-7E8E-41AD-A124-2E8D0F5BF4C6}"/>
                </a:ext>
              </a:extLst>
            </p:cNvPr>
            <p:cNvSpPr/>
            <p:nvPr userDrawn="1"/>
          </p:nvSpPr>
          <p:spPr>
            <a:xfrm>
              <a:off x="10591056" y="5346919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F5AF565-9505-449A-823A-6C19BC478F89}"/>
                </a:ext>
              </a:extLst>
            </p:cNvPr>
            <p:cNvSpPr/>
            <p:nvPr userDrawn="1"/>
          </p:nvSpPr>
          <p:spPr>
            <a:xfrm>
              <a:off x="10973117" y="497758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21A7EC6-20A7-4268-80F5-3566AFC4C3E7}"/>
                </a:ext>
              </a:extLst>
            </p:cNvPr>
            <p:cNvSpPr/>
            <p:nvPr userDrawn="1"/>
          </p:nvSpPr>
          <p:spPr>
            <a:xfrm>
              <a:off x="11014349" y="597827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91DEEB1-F8E4-4CC4-B890-6EE3C10BA60D}"/>
                </a:ext>
              </a:extLst>
            </p:cNvPr>
            <p:cNvSpPr/>
            <p:nvPr userDrawn="1"/>
          </p:nvSpPr>
          <p:spPr>
            <a:xfrm>
              <a:off x="11566035" y="5453506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47C0A9D-FD47-489F-978D-13F090C40A1D}"/>
                </a:ext>
              </a:extLst>
            </p:cNvPr>
            <p:cNvSpPr/>
            <p:nvPr userDrawn="1"/>
          </p:nvSpPr>
          <p:spPr>
            <a:xfrm>
              <a:off x="11789640" y="525706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BEAFC1C-8560-4CFE-875C-1B7B00E51FFF}"/>
                </a:ext>
              </a:extLst>
            </p:cNvPr>
            <p:cNvSpPr/>
            <p:nvPr userDrawn="1"/>
          </p:nvSpPr>
          <p:spPr>
            <a:xfrm>
              <a:off x="11742204" y="493514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7785832-F23E-4457-84FA-ED30322D7F61}"/>
                </a:ext>
              </a:extLst>
            </p:cNvPr>
            <p:cNvSpPr/>
            <p:nvPr userDrawn="1"/>
          </p:nvSpPr>
          <p:spPr>
            <a:xfrm>
              <a:off x="10582323" y="501897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8C147BC-2F0D-4285-8E39-744F76D73117}"/>
                </a:ext>
              </a:extLst>
            </p:cNvPr>
            <p:cNvSpPr/>
            <p:nvPr userDrawn="1"/>
          </p:nvSpPr>
          <p:spPr>
            <a:xfrm>
              <a:off x="11071437" y="453585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01B6CA8-B4C3-454B-A699-EE892BD28829}"/>
                </a:ext>
              </a:extLst>
            </p:cNvPr>
            <p:cNvSpPr/>
            <p:nvPr userDrawn="1"/>
          </p:nvSpPr>
          <p:spPr>
            <a:xfrm>
              <a:off x="11544923" y="421392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BE6C7104-06A8-4F42-A48F-E38F2F9FA47D}"/>
                </a:ext>
              </a:extLst>
            </p:cNvPr>
            <p:cNvSpPr/>
            <p:nvPr userDrawn="1"/>
          </p:nvSpPr>
          <p:spPr>
            <a:xfrm>
              <a:off x="11336472" y="479539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F2B351A-88DC-4FE9-B6D9-0D1E32B92C13}"/>
                </a:ext>
              </a:extLst>
            </p:cNvPr>
            <p:cNvSpPr/>
            <p:nvPr userDrawn="1"/>
          </p:nvSpPr>
          <p:spPr>
            <a:xfrm>
              <a:off x="11140108" y="399930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7D73212-BA54-4857-B2FD-33CDAEAA646D}"/>
                </a:ext>
              </a:extLst>
            </p:cNvPr>
            <p:cNvSpPr/>
            <p:nvPr userDrawn="1"/>
          </p:nvSpPr>
          <p:spPr>
            <a:xfrm>
              <a:off x="2320772" y="460622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818FA93C-68F6-45BA-B287-E3E18E574AD7}"/>
              </a:ext>
            </a:extLst>
          </p:cNvPr>
          <p:cNvSpPr/>
          <p:nvPr/>
        </p:nvSpPr>
        <p:spPr>
          <a:xfrm>
            <a:off x="0" y="6457057"/>
            <a:ext cx="12192000" cy="400945"/>
          </a:xfrm>
          <a:prstGeom prst="rect">
            <a:avLst/>
          </a:prstGeom>
          <a:solidFill>
            <a:srgbClr val="576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F5B317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289813"/>
            <a:ext cx="11573197" cy="724247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141" name="Rectangle 30">
            <a:extLst>
              <a:ext uri="{FF2B5EF4-FFF2-40B4-BE49-F238E27FC236}">
                <a16:creationId xmlns:a16="http://schemas.microsoft.com/office/drawing/2014/main" id="{C04B186B-5DE6-4BEE-A7EF-3146B1677C4F}"/>
              </a:ext>
            </a:extLst>
          </p:cNvPr>
          <p:cNvSpPr/>
          <p:nvPr/>
        </p:nvSpPr>
        <p:spPr>
          <a:xfrm>
            <a:off x="1651620" y="4606292"/>
            <a:ext cx="405780" cy="404594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2" name="Freeform 18">
            <a:extLst>
              <a:ext uri="{FF2B5EF4-FFF2-40B4-BE49-F238E27FC236}">
                <a16:creationId xmlns:a16="http://schemas.microsoft.com/office/drawing/2014/main" id="{3DE486CD-B0D0-42D2-9A45-AF8861794BBA}"/>
              </a:ext>
            </a:extLst>
          </p:cNvPr>
          <p:cNvSpPr/>
          <p:nvPr/>
        </p:nvSpPr>
        <p:spPr>
          <a:xfrm>
            <a:off x="10077955" y="4587942"/>
            <a:ext cx="546787" cy="44129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3" name="Oval 7">
            <a:extLst>
              <a:ext uri="{FF2B5EF4-FFF2-40B4-BE49-F238E27FC236}">
                <a16:creationId xmlns:a16="http://schemas.microsoft.com/office/drawing/2014/main" id="{256CE4E2-D42D-45A1-8742-BE2DF5F5818E}"/>
              </a:ext>
            </a:extLst>
          </p:cNvPr>
          <p:cNvSpPr/>
          <p:nvPr/>
        </p:nvSpPr>
        <p:spPr>
          <a:xfrm>
            <a:off x="8000949" y="4577514"/>
            <a:ext cx="462153" cy="462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4" name="Rectangle 16">
            <a:extLst>
              <a:ext uri="{FF2B5EF4-FFF2-40B4-BE49-F238E27FC236}">
                <a16:creationId xmlns:a16="http://schemas.microsoft.com/office/drawing/2014/main" id="{E54833FC-9F7B-4EED-879B-151D5C218239}"/>
              </a:ext>
            </a:extLst>
          </p:cNvPr>
          <p:cNvSpPr/>
          <p:nvPr/>
        </p:nvSpPr>
        <p:spPr>
          <a:xfrm>
            <a:off x="3718169" y="4642917"/>
            <a:ext cx="504164" cy="33134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5" name="Round Same Side Corner Rectangle 36">
            <a:extLst>
              <a:ext uri="{FF2B5EF4-FFF2-40B4-BE49-F238E27FC236}">
                <a16:creationId xmlns:a16="http://schemas.microsoft.com/office/drawing/2014/main" id="{A4190082-8818-4A00-BE11-B495E7F6899C}"/>
              </a:ext>
            </a:extLst>
          </p:cNvPr>
          <p:cNvSpPr>
            <a:spLocks noChangeAspect="1"/>
          </p:cNvSpPr>
          <p:nvPr/>
        </p:nvSpPr>
        <p:spPr>
          <a:xfrm>
            <a:off x="5841105" y="4608339"/>
            <a:ext cx="506571" cy="400503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9DAB69D8-57FE-4C0F-938E-2637893E5E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01" y="-71082"/>
            <a:ext cx="12236592" cy="627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202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B26708-E181-4DC0-88BD-E0F5A3C8887D}"/>
              </a:ext>
            </a:extLst>
          </p:cNvPr>
          <p:cNvGrpSpPr/>
          <p:nvPr/>
        </p:nvGrpSpPr>
        <p:grpSpPr>
          <a:xfrm>
            <a:off x="0" y="3866606"/>
            <a:ext cx="12193012" cy="2967436"/>
            <a:chOff x="0" y="3866606"/>
            <a:chExt cx="12193012" cy="29674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A83C7DA-2792-4320-8FE4-2D62F880F9A1}"/>
                </a:ext>
              </a:extLst>
            </p:cNvPr>
            <p:cNvSpPr/>
            <p:nvPr userDrawn="1"/>
          </p:nvSpPr>
          <p:spPr>
            <a:xfrm>
              <a:off x="700415" y="5374160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ED520B4-14D3-4FA8-B402-776499687A39}"/>
                </a:ext>
              </a:extLst>
            </p:cNvPr>
            <p:cNvSpPr/>
            <p:nvPr userDrawn="1"/>
          </p:nvSpPr>
          <p:spPr>
            <a:xfrm>
              <a:off x="8733" y="53741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CA78361-0FA0-4279-AB3B-C686A02B3428}"/>
                </a:ext>
              </a:extLst>
            </p:cNvPr>
            <p:cNvSpPr/>
            <p:nvPr userDrawn="1"/>
          </p:nvSpPr>
          <p:spPr>
            <a:xfrm>
              <a:off x="593041" y="4989357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354C330-1189-4763-B7F3-52B2E3379156}"/>
                </a:ext>
              </a:extLst>
            </p:cNvPr>
            <p:cNvSpPr/>
            <p:nvPr userDrawn="1"/>
          </p:nvSpPr>
          <p:spPr>
            <a:xfrm>
              <a:off x="432027" y="6005520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4A3086-0555-4A59-8760-D80DA424D668}"/>
                </a:ext>
              </a:extLst>
            </p:cNvPr>
            <p:cNvSpPr/>
            <p:nvPr userDrawn="1"/>
          </p:nvSpPr>
          <p:spPr>
            <a:xfrm>
              <a:off x="1362504" y="5687764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5F52B1C-57F9-452C-A100-6D7D9EA073DE}"/>
                </a:ext>
              </a:extLst>
            </p:cNvPr>
            <p:cNvSpPr/>
            <p:nvPr userDrawn="1"/>
          </p:nvSpPr>
          <p:spPr>
            <a:xfrm>
              <a:off x="1207317" y="528430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D3C1E3-44C8-4010-B81D-16185D3C80C4}"/>
                </a:ext>
              </a:extLst>
            </p:cNvPr>
            <p:cNvSpPr/>
            <p:nvPr userDrawn="1"/>
          </p:nvSpPr>
          <p:spPr>
            <a:xfrm>
              <a:off x="1159881" y="496238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5DFFC69-FE09-453A-A2FF-F508F4687566}"/>
                </a:ext>
              </a:extLst>
            </p:cNvPr>
            <p:cNvSpPr/>
            <p:nvPr userDrawn="1"/>
          </p:nvSpPr>
          <p:spPr>
            <a:xfrm>
              <a:off x="0" y="504621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66B9579-467A-4C0E-BBD2-9B3B17F79CB0}"/>
                </a:ext>
              </a:extLst>
            </p:cNvPr>
            <p:cNvSpPr/>
            <p:nvPr userDrawn="1"/>
          </p:nvSpPr>
          <p:spPr>
            <a:xfrm>
              <a:off x="324800" y="508996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497A6BC-508D-4330-887B-A1DB3A786C12}"/>
                </a:ext>
              </a:extLst>
            </p:cNvPr>
            <p:cNvSpPr/>
            <p:nvPr userDrawn="1"/>
          </p:nvSpPr>
          <p:spPr>
            <a:xfrm>
              <a:off x="962600" y="424116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212BBD-D0B8-4A1A-8187-E6F9FBB5C379}"/>
                </a:ext>
              </a:extLst>
            </p:cNvPr>
            <p:cNvSpPr/>
            <p:nvPr userDrawn="1"/>
          </p:nvSpPr>
          <p:spPr>
            <a:xfrm>
              <a:off x="340613" y="4569165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E5696A-F945-4714-9074-0C5B8748B611}"/>
                </a:ext>
              </a:extLst>
            </p:cNvPr>
            <p:cNvSpPr/>
            <p:nvPr userDrawn="1"/>
          </p:nvSpPr>
          <p:spPr>
            <a:xfrm>
              <a:off x="557785" y="40265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DC9346-A0E3-4E6D-82CE-854999975F5F}"/>
                </a:ext>
              </a:extLst>
            </p:cNvPr>
            <p:cNvSpPr/>
            <p:nvPr userDrawn="1"/>
          </p:nvSpPr>
          <p:spPr>
            <a:xfrm>
              <a:off x="2317703" y="567448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6DB56C8-873B-4753-8968-92007B3EB7B2}"/>
                </a:ext>
              </a:extLst>
            </p:cNvPr>
            <p:cNvSpPr/>
            <p:nvPr userDrawn="1"/>
          </p:nvSpPr>
          <p:spPr>
            <a:xfrm>
              <a:off x="1482004" y="5558827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F3F3C00-6A04-46A9-B26C-DFCF9839F776}"/>
                </a:ext>
              </a:extLst>
            </p:cNvPr>
            <p:cNvSpPr/>
            <p:nvPr userDrawn="1"/>
          </p:nvSpPr>
          <p:spPr>
            <a:xfrm>
              <a:off x="1860673" y="4969625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5DAB9C-7092-4A6C-A8C9-4F203AF98713}"/>
                </a:ext>
              </a:extLst>
            </p:cNvPr>
            <p:cNvSpPr/>
            <p:nvPr userDrawn="1"/>
          </p:nvSpPr>
          <p:spPr>
            <a:xfrm>
              <a:off x="2060484" y="5845576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5F44273-5510-4A1F-B6A7-C8918EC60375}"/>
                </a:ext>
              </a:extLst>
            </p:cNvPr>
            <p:cNvSpPr/>
            <p:nvPr userDrawn="1"/>
          </p:nvSpPr>
          <p:spPr>
            <a:xfrm>
              <a:off x="2376308" y="5263421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60DEE8F-C60A-4903-870A-C9E5C309F880}"/>
                </a:ext>
              </a:extLst>
            </p:cNvPr>
            <p:cNvSpPr/>
            <p:nvPr userDrawn="1"/>
          </p:nvSpPr>
          <p:spPr>
            <a:xfrm>
              <a:off x="2835775" y="51243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AE6BBAB-DFF8-4C04-849E-1D41D2914F19}"/>
                </a:ext>
              </a:extLst>
            </p:cNvPr>
            <p:cNvSpPr/>
            <p:nvPr userDrawn="1"/>
          </p:nvSpPr>
          <p:spPr>
            <a:xfrm>
              <a:off x="2788339" y="48024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C3D4D89-005F-43C7-82A4-1C5A501AFCF4}"/>
                </a:ext>
              </a:extLst>
            </p:cNvPr>
            <p:cNvSpPr/>
            <p:nvPr userDrawn="1"/>
          </p:nvSpPr>
          <p:spPr>
            <a:xfrm>
              <a:off x="1628457" y="4886269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581398D-B48E-4095-8F85-6DACF614FE03}"/>
                </a:ext>
              </a:extLst>
            </p:cNvPr>
            <p:cNvSpPr/>
            <p:nvPr userDrawn="1"/>
          </p:nvSpPr>
          <p:spPr>
            <a:xfrm>
              <a:off x="2117572" y="440315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27C3A1C-914E-4A0C-B883-C10DA9D44B87}"/>
                </a:ext>
              </a:extLst>
            </p:cNvPr>
            <p:cNvSpPr/>
            <p:nvPr userDrawn="1"/>
          </p:nvSpPr>
          <p:spPr>
            <a:xfrm>
              <a:off x="2591057" y="408122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F2DD092-9044-4E03-BA2E-30DE0959C14E}"/>
                </a:ext>
              </a:extLst>
            </p:cNvPr>
            <p:cNvSpPr/>
            <p:nvPr userDrawn="1"/>
          </p:nvSpPr>
          <p:spPr>
            <a:xfrm>
              <a:off x="2382607" y="4662696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392A133-6A39-4BD0-A483-441065766A57}"/>
                </a:ext>
              </a:extLst>
            </p:cNvPr>
            <p:cNvSpPr/>
            <p:nvPr userDrawn="1"/>
          </p:nvSpPr>
          <p:spPr>
            <a:xfrm>
              <a:off x="2186243" y="386660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C4B76E9-F45A-4C69-8CA9-2EBDDB4E76E1}"/>
                </a:ext>
              </a:extLst>
            </p:cNvPr>
            <p:cNvSpPr/>
            <p:nvPr userDrawn="1"/>
          </p:nvSpPr>
          <p:spPr>
            <a:xfrm>
              <a:off x="4062601" y="572542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3A05D51-983F-4ACF-A4E7-1C0B0B6A9986}"/>
                </a:ext>
              </a:extLst>
            </p:cNvPr>
            <p:cNvSpPr/>
            <p:nvPr userDrawn="1"/>
          </p:nvSpPr>
          <p:spPr>
            <a:xfrm>
              <a:off x="3031955" y="53389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682ADFF-BFE5-41FD-8FBF-FE12E74B2897}"/>
                </a:ext>
              </a:extLst>
            </p:cNvPr>
            <p:cNvSpPr/>
            <p:nvPr userDrawn="1"/>
          </p:nvSpPr>
          <p:spPr>
            <a:xfrm>
              <a:off x="3794584" y="546471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8AAC54A-0DF3-4133-9CA3-369B28B229D5}"/>
                </a:ext>
              </a:extLst>
            </p:cNvPr>
            <p:cNvSpPr/>
            <p:nvPr userDrawn="1"/>
          </p:nvSpPr>
          <p:spPr>
            <a:xfrm>
              <a:off x="3766347" y="619018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9D41C9F-0B4B-4AC9-9308-74C1F3B8654B}"/>
                </a:ext>
              </a:extLst>
            </p:cNvPr>
            <p:cNvSpPr/>
            <p:nvPr userDrawn="1"/>
          </p:nvSpPr>
          <p:spPr>
            <a:xfrm>
              <a:off x="4404293" y="5986627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12B0D79-C60E-4F07-9E6D-4B1558F23F58}"/>
                </a:ext>
              </a:extLst>
            </p:cNvPr>
            <p:cNvSpPr/>
            <p:nvPr userDrawn="1"/>
          </p:nvSpPr>
          <p:spPr>
            <a:xfrm>
              <a:off x="4541637" y="5468975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9361E7F-A41E-4B0C-90F9-5FAB1B2BD056}"/>
                </a:ext>
              </a:extLst>
            </p:cNvPr>
            <p:cNvSpPr/>
            <p:nvPr userDrawn="1"/>
          </p:nvSpPr>
          <p:spPr>
            <a:xfrm>
              <a:off x="4494201" y="514704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3D33315-A58C-45E2-9CEF-CE9C7644E039}"/>
                </a:ext>
              </a:extLst>
            </p:cNvPr>
            <p:cNvSpPr/>
            <p:nvPr userDrawn="1"/>
          </p:nvSpPr>
          <p:spPr>
            <a:xfrm>
              <a:off x="3392780" y="502339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568A1E0-BFE4-432F-8176-47EBDE9E7C8A}"/>
                </a:ext>
              </a:extLst>
            </p:cNvPr>
            <p:cNvSpPr/>
            <p:nvPr userDrawn="1"/>
          </p:nvSpPr>
          <p:spPr>
            <a:xfrm>
              <a:off x="3823435" y="47477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4805AAC-245B-41AF-98D6-36D42CB608A5}"/>
                </a:ext>
              </a:extLst>
            </p:cNvPr>
            <p:cNvSpPr/>
            <p:nvPr userDrawn="1"/>
          </p:nvSpPr>
          <p:spPr>
            <a:xfrm>
              <a:off x="4296920" y="44258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F108654-514D-4278-82B6-9138068C35D8}"/>
                </a:ext>
              </a:extLst>
            </p:cNvPr>
            <p:cNvSpPr/>
            <p:nvPr userDrawn="1"/>
          </p:nvSpPr>
          <p:spPr>
            <a:xfrm>
              <a:off x="4088469" y="5007308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E093897-8F12-48D2-82A1-97ADE01AA870}"/>
                </a:ext>
              </a:extLst>
            </p:cNvPr>
            <p:cNvSpPr/>
            <p:nvPr userDrawn="1"/>
          </p:nvSpPr>
          <p:spPr>
            <a:xfrm>
              <a:off x="3892105" y="421121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9D1408D-0CE4-4DCD-B8E4-4CAC917FC4C9}"/>
                </a:ext>
              </a:extLst>
            </p:cNvPr>
            <p:cNvSpPr/>
            <p:nvPr userDrawn="1"/>
          </p:nvSpPr>
          <p:spPr>
            <a:xfrm>
              <a:off x="4548531" y="520137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5C3DD74-EACD-4598-B2A0-20491E1F4209}"/>
                </a:ext>
              </a:extLst>
            </p:cNvPr>
            <p:cNvSpPr/>
            <p:nvPr userDrawn="1"/>
          </p:nvSpPr>
          <p:spPr>
            <a:xfrm>
              <a:off x="5062767" y="4961589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5BAC4C0-FDD0-491F-945C-A448FEA429F1}"/>
                </a:ext>
              </a:extLst>
            </p:cNvPr>
            <p:cNvSpPr/>
            <p:nvPr userDrawn="1"/>
          </p:nvSpPr>
          <p:spPr>
            <a:xfrm>
              <a:off x="5103999" y="5962284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AB54317-E15B-42B1-B04E-6A1221906F6D}"/>
                </a:ext>
              </a:extLst>
            </p:cNvPr>
            <p:cNvSpPr/>
            <p:nvPr userDrawn="1"/>
          </p:nvSpPr>
          <p:spPr>
            <a:xfrm>
              <a:off x="5546627" y="5641148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E39ABF4-EAC9-41E6-BB5C-BA963813BA6E}"/>
                </a:ext>
              </a:extLst>
            </p:cNvPr>
            <p:cNvSpPr/>
            <p:nvPr userDrawn="1"/>
          </p:nvSpPr>
          <p:spPr>
            <a:xfrm>
              <a:off x="5879289" y="524107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4B240A3-0256-4CE4-B3B7-A683EAA9FEBA}"/>
                </a:ext>
              </a:extLst>
            </p:cNvPr>
            <p:cNvSpPr/>
            <p:nvPr userDrawn="1"/>
          </p:nvSpPr>
          <p:spPr>
            <a:xfrm>
              <a:off x="5831853" y="491914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CF61E7-6769-4D54-A98E-A53A037DBD2D}"/>
                </a:ext>
              </a:extLst>
            </p:cNvPr>
            <p:cNvSpPr/>
            <p:nvPr userDrawn="1"/>
          </p:nvSpPr>
          <p:spPr>
            <a:xfrm>
              <a:off x="4671972" y="500297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6D8213C-8A50-438B-A406-A192DBB732CF}"/>
                </a:ext>
              </a:extLst>
            </p:cNvPr>
            <p:cNvSpPr/>
            <p:nvPr userDrawn="1"/>
          </p:nvSpPr>
          <p:spPr>
            <a:xfrm>
              <a:off x="5161087" y="451985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F3D526D-83B8-4DD7-AA3C-494CFD634D0F}"/>
                </a:ext>
              </a:extLst>
            </p:cNvPr>
            <p:cNvSpPr/>
            <p:nvPr userDrawn="1"/>
          </p:nvSpPr>
          <p:spPr>
            <a:xfrm>
              <a:off x="5634572" y="419793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BE58FDD-EE1E-4921-B11E-7F6848193CF0}"/>
                </a:ext>
              </a:extLst>
            </p:cNvPr>
            <p:cNvSpPr/>
            <p:nvPr userDrawn="1"/>
          </p:nvSpPr>
          <p:spPr>
            <a:xfrm>
              <a:off x="5426121" y="477940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B4F0BBE-15C2-4CB7-BED2-D137B3FA6CAC}"/>
                </a:ext>
              </a:extLst>
            </p:cNvPr>
            <p:cNvSpPr/>
            <p:nvPr userDrawn="1"/>
          </p:nvSpPr>
          <p:spPr>
            <a:xfrm>
              <a:off x="5229757" y="398331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F5E9356-5718-4E5F-B16C-302808E7925C}"/>
                </a:ext>
              </a:extLst>
            </p:cNvPr>
            <p:cNvSpPr/>
            <p:nvPr userDrawn="1"/>
          </p:nvSpPr>
          <p:spPr>
            <a:xfrm>
              <a:off x="6144136" y="5477453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A076A7C-E639-47B5-8579-845059E72B03}"/>
                </a:ext>
              </a:extLst>
            </p:cNvPr>
            <p:cNvSpPr/>
            <p:nvPr userDrawn="1"/>
          </p:nvSpPr>
          <p:spPr>
            <a:xfrm>
              <a:off x="6613891" y="51470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D9A2872-B310-4B67-AD67-A14D6BA8CF4E}"/>
                </a:ext>
              </a:extLst>
            </p:cNvPr>
            <p:cNvSpPr/>
            <p:nvPr userDrawn="1"/>
          </p:nvSpPr>
          <p:spPr>
            <a:xfrm>
              <a:off x="5866268" y="597552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D47626E-A506-4743-B7D6-F55DB4D7EFF2}"/>
                </a:ext>
              </a:extLst>
            </p:cNvPr>
            <p:cNvSpPr/>
            <p:nvPr userDrawn="1"/>
          </p:nvSpPr>
          <p:spPr>
            <a:xfrm>
              <a:off x="7293069" y="5944183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426D4EB-7253-4B23-A83E-6A75BC7259D6}"/>
                </a:ext>
              </a:extLst>
            </p:cNvPr>
            <p:cNvSpPr/>
            <p:nvPr userDrawn="1"/>
          </p:nvSpPr>
          <p:spPr>
            <a:xfrm>
              <a:off x="7430413" y="5426530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9E5716A-5B73-49DA-915A-F5E69D284684}"/>
                </a:ext>
              </a:extLst>
            </p:cNvPr>
            <p:cNvSpPr/>
            <p:nvPr userDrawn="1"/>
          </p:nvSpPr>
          <p:spPr>
            <a:xfrm>
              <a:off x="7382977" y="510460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7879505-28BA-4209-82DB-C44B28007CE7}"/>
                </a:ext>
              </a:extLst>
            </p:cNvPr>
            <p:cNvSpPr/>
            <p:nvPr userDrawn="1"/>
          </p:nvSpPr>
          <p:spPr>
            <a:xfrm>
              <a:off x="6223096" y="518843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9FBBFCD-E744-42E7-9CC8-DC49C57167BA}"/>
                </a:ext>
              </a:extLst>
            </p:cNvPr>
            <p:cNvSpPr/>
            <p:nvPr userDrawn="1"/>
          </p:nvSpPr>
          <p:spPr>
            <a:xfrm>
              <a:off x="6712211" y="470531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E390097-D6C9-4CCE-8193-A1CD723E39B6}"/>
                </a:ext>
              </a:extLst>
            </p:cNvPr>
            <p:cNvSpPr/>
            <p:nvPr userDrawn="1"/>
          </p:nvSpPr>
          <p:spPr>
            <a:xfrm>
              <a:off x="7185696" y="438339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98EE70D-9B27-4E36-AD40-8ED96D8535D2}"/>
                </a:ext>
              </a:extLst>
            </p:cNvPr>
            <p:cNvSpPr/>
            <p:nvPr userDrawn="1"/>
          </p:nvSpPr>
          <p:spPr>
            <a:xfrm>
              <a:off x="6977245" y="496486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1EF005E-0DEE-41D6-9B59-08BF9872EF25}"/>
                </a:ext>
              </a:extLst>
            </p:cNvPr>
            <p:cNvSpPr/>
            <p:nvPr userDrawn="1"/>
          </p:nvSpPr>
          <p:spPr>
            <a:xfrm>
              <a:off x="6780881" y="416877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7FF95A4-90B3-4724-AA8A-CBC44FA53587}"/>
                </a:ext>
              </a:extLst>
            </p:cNvPr>
            <p:cNvSpPr/>
            <p:nvPr userDrawn="1"/>
          </p:nvSpPr>
          <p:spPr>
            <a:xfrm>
              <a:off x="7907288" y="567093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4AE1C7D-F4B0-432A-A793-C08679DC5026}"/>
                </a:ext>
              </a:extLst>
            </p:cNvPr>
            <p:cNvSpPr/>
            <p:nvPr userDrawn="1"/>
          </p:nvSpPr>
          <p:spPr>
            <a:xfrm>
              <a:off x="7043387" y="5597946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EB71315-1B0B-4C01-AF87-4F5FEDBAC6B2}"/>
                </a:ext>
              </a:extLst>
            </p:cNvPr>
            <p:cNvSpPr/>
            <p:nvPr userDrawn="1"/>
          </p:nvSpPr>
          <p:spPr>
            <a:xfrm>
              <a:off x="7890328" y="53907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F57BBC9-4F58-4DC4-8BA6-C6B25A054CB5}"/>
                </a:ext>
              </a:extLst>
            </p:cNvPr>
            <p:cNvSpPr/>
            <p:nvPr userDrawn="1"/>
          </p:nvSpPr>
          <p:spPr>
            <a:xfrm>
              <a:off x="8632865" y="5608043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9751DBC-53BD-432B-BFF3-F5269D36FA64}"/>
                </a:ext>
              </a:extLst>
            </p:cNvPr>
            <p:cNvSpPr/>
            <p:nvPr userDrawn="1"/>
          </p:nvSpPr>
          <p:spPr>
            <a:xfrm>
              <a:off x="8844193" y="6129642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07B288D-DBBC-47CF-A856-54663E09F8AE}"/>
                </a:ext>
              </a:extLst>
            </p:cNvPr>
            <p:cNvSpPr/>
            <p:nvPr userDrawn="1"/>
          </p:nvSpPr>
          <p:spPr>
            <a:xfrm>
              <a:off x="9139768" y="5427322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B1FA931-3E76-4DE3-8DE8-1549D65FBB08}"/>
                </a:ext>
              </a:extLst>
            </p:cNvPr>
            <p:cNvSpPr/>
            <p:nvPr userDrawn="1"/>
          </p:nvSpPr>
          <p:spPr>
            <a:xfrm>
              <a:off x="8934101" y="529006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51FFFB1-47A0-4C50-BECD-1D23D17E811D}"/>
                </a:ext>
              </a:extLst>
            </p:cNvPr>
            <p:cNvSpPr/>
            <p:nvPr userDrawn="1"/>
          </p:nvSpPr>
          <p:spPr>
            <a:xfrm>
              <a:off x="7774220" y="537389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6AECF17-77E1-43ED-8840-C62B6A88F5D4}"/>
                </a:ext>
              </a:extLst>
            </p:cNvPr>
            <p:cNvSpPr/>
            <p:nvPr userDrawn="1"/>
          </p:nvSpPr>
          <p:spPr>
            <a:xfrm>
              <a:off x="8263335" y="489077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876E484-B037-4F75-9556-971B92DC48BE}"/>
                </a:ext>
              </a:extLst>
            </p:cNvPr>
            <p:cNvSpPr/>
            <p:nvPr userDrawn="1"/>
          </p:nvSpPr>
          <p:spPr>
            <a:xfrm>
              <a:off x="8736820" y="45688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225F7F8-2ABA-4551-8C71-2D21376891A6}"/>
                </a:ext>
              </a:extLst>
            </p:cNvPr>
            <p:cNvSpPr/>
            <p:nvPr userDrawn="1"/>
          </p:nvSpPr>
          <p:spPr>
            <a:xfrm>
              <a:off x="8528369" y="5150322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2DB6C0E-2520-4218-BA5A-7172D202F2EC}"/>
                </a:ext>
              </a:extLst>
            </p:cNvPr>
            <p:cNvSpPr/>
            <p:nvPr userDrawn="1"/>
          </p:nvSpPr>
          <p:spPr>
            <a:xfrm>
              <a:off x="8332005" y="4354232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52770F6-E26A-4860-9E65-9673B8C9ECE9}"/>
                </a:ext>
              </a:extLst>
            </p:cNvPr>
            <p:cNvSpPr/>
            <p:nvPr userDrawn="1"/>
          </p:nvSpPr>
          <p:spPr>
            <a:xfrm>
              <a:off x="9840980" y="5460687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4607021-E25E-4BDD-AB6C-756887A27726}"/>
                </a:ext>
              </a:extLst>
            </p:cNvPr>
            <p:cNvSpPr/>
            <p:nvPr userDrawn="1"/>
          </p:nvSpPr>
          <p:spPr>
            <a:xfrm>
              <a:off x="9364047" y="5413278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F455D67-07C2-490E-A309-365E96F52755}"/>
                </a:ext>
              </a:extLst>
            </p:cNvPr>
            <p:cNvSpPr/>
            <p:nvPr userDrawn="1"/>
          </p:nvSpPr>
          <p:spPr>
            <a:xfrm>
              <a:off x="9746108" y="504394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F93BA23-3346-48B4-B2A8-54BC61D2FA98}"/>
                </a:ext>
              </a:extLst>
            </p:cNvPr>
            <p:cNvSpPr/>
            <p:nvPr userDrawn="1"/>
          </p:nvSpPr>
          <p:spPr>
            <a:xfrm>
              <a:off x="6738732" y="595705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0E9FD8F-5EC9-4F46-B8F7-8199791E1422}"/>
                </a:ext>
              </a:extLst>
            </p:cNvPr>
            <p:cNvSpPr/>
            <p:nvPr userDrawn="1"/>
          </p:nvSpPr>
          <p:spPr>
            <a:xfrm>
              <a:off x="10425287" y="5841079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9E1889B-5C38-4F48-8797-C5B6154F9D23}"/>
                </a:ext>
              </a:extLst>
            </p:cNvPr>
            <p:cNvSpPr/>
            <p:nvPr userDrawn="1"/>
          </p:nvSpPr>
          <p:spPr>
            <a:xfrm>
              <a:off x="10562631" y="5323426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333226C-B3A5-4BDC-B318-FFF9F0EB91C1}"/>
                </a:ext>
              </a:extLst>
            </p:cNvPr>
            <p:cNvSpPr/>
            <p:nvPr userDrawn="1"/>
          </p:nvSpPr>
          <p:spPr>
            <a:xfrm>
              <a:off x="10515195" y="500149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9D58340A-8F19-4A37-86B4-30F8486F1465}"/>
                </a:ext>
              </a:extLst>
            </p:cNvPr>
            <p:cNvSpPr/>
            <p:nvPr userDrawn="1"/>
          </p:nvSpPr>
          <p:spPr>
            <a:xfrm>
              <a:off x="9355313" y="5085332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8C179F6-17FA-4F10-9513-4D039F77BA96}"/>
                </a:ext>
              </a:extLst>
            </p:cNvPr>
            <p:cNvSpPr/>
            <p:nvPr userDrawn="1"/>
          </p:nvSpPr>
          <p:spPr>
            <a:xfrm>
              <a:off x="9844428" y="460221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D480887-AEFA-4002-B99D-8688ECED7D05}"/>
                </a:ext>
              </a:extLst>
            </p:cNvPr>
            <p:cNvSpPr/>
            <p:nvPr userDrawn="1"/>
          </p:nvSpPr>
          <p:spPr>
            <a:xfrm>
              <a:off x="10317913" y="428028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06250BB-48EE-45DE-80A7-2EE80D4F433D}"/>
                </a:ext>
              </a:extLst>
            </p:cNvPr>
            <p:cNvSpPr/>
            <p:nvPr userDrawn="1"/>
          </p:nvSpPr>
          <p:spPr>
            <a:xfrm>
              <a:off x="10109463" y="486175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82C038-380E-4B0D-AB1F-4C6661F26D12}"/>
                </a:ext>
              </a:extLst>
            </p:cNvPr>
            <p:cNvSpPr/>
            <p:nvPr userDrawn="1"/>
          </p:nvSpPr>
          <p:spPr>
            <a:xfrm>
              <a:off x="9913099" y="406566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2B579F0-93D9-4E09-8305-FC34FC8804CC}"/>
                </a:ext>
              </a:extLst>
            </p:cNvPr>
            <p:cNvSpPr/>
            <p:nvPr userDrawn="1"/>
          </p:nvSpPr>
          <p:spPr>
            <a:xfrm>
              <a:off x="11334019" y="568776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A98FF35-7E8E-41AD-A124-2E8D0F5BF4C6}"/>
                </a:ext>
              </a:extLst>
            </p:cNvPr>
            <p:cNvSpPr/>
            <p:nvPr userDrawn="1"/>
          </p:nvSpPr>
          <p:spPr>
            <a:xfrm>
              <a:off x="10591056" y="5346919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F5AF565-9505-449A-823A-6C19BC478F89}"/>
                </a:ext>
              </a:extLst>
            </p:cNvPr>
            <p:cNvSpPr/>
            <p:nvPr userDrawn="1"/>
          </p:nvSpPr>
          <p:spPr>
            <a:xfrm>
              <a:off x="10973117" y="497758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21A7EC6-20A7-4268-80F5-3566AFC4C3E7}"/>
                </a:ext>
              </a:extLst>
            </p:cNvPr>
            <p:cNvSpPr/>
            <p:nvPr userDrawn="1"/>
          </p:nvSpPr>
          <p:spPr>
            <a:xfrm>
              <a:off x="11014349" y="597827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91DEEB1-F8E4-4CC4-B890-6EE3C10BA60D}"/>
                </a:ext>
              </a:extLst>
            </p:cNvPr>
            <p:cNvSpPr/>
            <p:nvPr userDrawn="1"/>
          </p:nvSpPr>
          <p:spPr>
            <a:xfrm>
              <a:off x="11566035" y="5453506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47C0A9D-FD47-489F-978D-13F090C40A1D}"/>
                </a:ext>
              </a:extLst>
            </p:cNvPr>
            <p:cNvSpPr/>
            <p:nvPr userDrawn="1"/>
          </p:nvSpPr>
          <p:spPr>
            <a:xfrm>
              <a:off x="11789640" y="525706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BEAFC1C-8560-4CFE-875C-1B7B00E51FFF}"/>
                </a:ext>
              </a:extLst>
            </p:cNvPr>
            <p:cNvSpPr/>
            <p:nvPr userDrawn="1"/>
          </p:nvSpPr>
          <p:spPr>
            <a:xfrm>
              <a:off x="11742204" y="493514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7785832-F23E-4457-84FA-ED30322D7F61}"/>
                </a:ext>
              </a:extLst>
            </p:cNvPr>
            <p:cNvSpPr/>
            <p:nvPr userDrawn="1"/>
          </p:nvSpPr>
          <p:spPr>
            <a:xfrm>
              <a:off x="10582323" y="501897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8C147BC-2F0D-4285-8E39-744F76D73117}"/>
                </a:ext>
              </a:extLst>
            </p:cNvPr>
            <p:cNvSpPr/>
            <p:nvPr userDrawn="1"/>
          </p:nvSpPr>
          <p:spPr>
            <a:xfrm>
              <a:off x="11071437" y="453585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01B6CA8-B4C3-454B-A699-EE892BD28829}"/>
                </a:ext>
              </a:extLst>
            </p:cNvPr>
            <p:cNvSpPr/>
            <p:nvPr userDrawn="1"/>
          </p:nvSpPr>
          <p:spPr>
            <a:xfrm>
              <a:off x="11544923" y="421392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BE6C7104-06A8-4F42-A48F-E38F2F9FA47D}"/>
                </a:ext>
              </a:extLst>
            </p:cNvPr>
            <p:cNvSpPr/>
            <p:nvPr userDrawn="1"/>
          </p:nvSpPr>
          <p:spPr>
            <a:xfrm>
              <a:off x="11336472" y="479539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F2B351A-88DC-4FE9-B6D9-0D1E32B92C13}"/>
                </a:ext>
              </a:extLst>
            </p:cNvPr>
            <p:cNvSpPr/>
            <p:nvPr userDrawn="1"/>
          </p:nvSpPr>
          <p:spPr>
            <a:xfrm>
              <a:off x="11140108" y="399930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7D73212-BA54-4857-B2FD-33CDAEAA646D}"/>
                </a:ext>
              </a:extLst>
            </p:cNvPr>
            <p:cNvSpPr/>
            <p:nvPr userDrawn="1"/>
          </p:nvSpPr>
          <p:spPr>
            <a:xfrm>
              <a:off x="2320772" y="460622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818FA93C-68F6-45BA-B287-E3E18E574AD7}"/>
              </a:ext>
            </a:extLst>
          </p:cNvPr>
          <p:cNvSpPr/>
          <p:nvPr/>
        </p:nvSpPr>
        <p:spPr>
          <a:xfrm>
            <a:off x="0" y="6457057"/>
            <a:ext cx="12192000" cy="400945"/>
          </a:xfrm>
          <a:prstGeom prst="rect">
            <a:avLst/>
          </a:prstGeom>
          <a:solidFill>
            <a:srgbClr val="576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F5B317"/>
              </a:solidFill>
            </a:endParaRPr>
          </a:p>
        </p:txBody>
      </p:sp>
      <p:sp>
        <p:nvSpPr>
          <p:cNvPr id="141" name="Rectangle 30">
            <a:extLst>
              <a:ext uri="{FF2B5EF4-FFF2-40B4-BE49-F238E27FC236}">
                <a16:creationId xmlns:a16="http://schemas.microsoft.com/office/drawing/2014/main" id="{C04B186B-5DE6-4BEE-A7EF-3146B1677C4F}"/>
              </a:ext>
            </a:extLst>
          </p:cNvPr>
          <p:cNvSpPr/>
          <p:nvPr/>
        </p:nvSpPr>
        <p:spPr>
          <a:xfrm>
            <a:off x="1651620" y="4606292"/>
            <a:ext cx="405780" cy="404594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2" name="Freeform 18">
            <a:extLst>
              <a:ext uri="{FF2B5EF4-FFF2-40B4-BE49-F238E27FC236}">
                <a16:creationId xmlns:a16="http://schemas.microsoft.com/office/drawing/2014/main" id="{3DE486CD-B0D0-42D2-9A45-AF8861794BBA}"/>
              </a:ext>
            </a:extLst>
          </p:cNvPr>
          <p:cNvSpPr/>
          <p:nvPr/>
        </p:nvSpPr>
        <p:spPr>
          <a:xfrm>
            <a:off x="10077955" y="4587942"/>
            <a:ext cx="546787" cy="44129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3" name="Oval 7">
            <a:extLst>
              <a:ext uri="{FF2B5EF4-FFF2-40B4-BE49-F238E27FC236}">
                <a16:creationId xmlns:a16="http://schemas.microsoft.com/office/drawing/2014/main" id="{256CE4E2-D42D-45A1-8742-BE2DF5F5818E}"/>
              </a:ext>
            </a:extLst>
          </p:cNvPr>
          <p:cNvSpPr/>
          <p:nvPr/>
        </p:nvSpPr>
        <p:spPr>
          <a:xfrm>
            <a:off x="8000949" y="4577514"/>
            <a:ext cx="462153" cy="462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4" name="Rectangle 16">
            <a:extLst>
              <a:ext uri="{FF2B5EF4-FFF2-40B4-BE49-F238E27FC236}">
                <a16:creationId xmlns:a16="http://schemas.microsoft.com/office/drawing/2014/main" id="{E54833FC-9F7B-4EED-879B-151D5C218239}"/>
              </a:ext>
            </a:extLst>
          </p:cNvPr>
          <p:cNvSpPr/>
          <p:nvPr/>
        </p:nvSpPr>
        <p:spPr>
          <a:xfrm>
            <a:off x="3718169" y="4642917"/>
            <a:ext cx="504164" cy="33134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5" name="Round Same Side Corner Rectangle 36">
            <a:extLst>
              <a:ext uri="{FF2B5EF4-FFF2-40B4-BE49-F238E27FC236}">
                <a16:creationId xmlns:a16="http://schemas.microsoft.com/office/drawing/2014/main" id="{A4190082-8818-4A00-BE11-B495E7F6899C}"/>
              </a:ext>
            </a:extLst>
          </p:cNvPr>
          <p:cNvSpPr>
            <a:spLocks noChangeAspect="1"/>
          </p:cNvSpPr>
          <p:nvPr/>
        </p:nvSpPr>
        <p:spPr>
          <a:xfrm>
            <a:off x="5841105" y="4608339"/>
            <a:ext cx="506571" cy="400503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105" name="Content Placeholder 7">
            <a:extLst>
              <a:ext uri="{FF2B5EF4-FFF2-40B4-BE49-F238E27FC236}">
                <a16:creationId xmlns:a16="http://schemas.microsoft.com/office/drawing/2014/main" id="{9B38F0E6-69F5-40AE-9364-4430004F38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86"/>
          <a:stretch/>
        </p:blipFill>
        <p:spPr>
          <a:xfrm>
            <a:off x="754150" y="22739"/>
            <a:ext cx="11419254" cy="578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4216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B26708-E181-4DC0-88BD-E0F5A3C8887D}"/>
              </a:ext>
            </a:extLst>
          </p:cNvPr>
          <p:cNvGrpSpPr/>
          <p:nvPr/>
        </p:nvGrpSpPr>
        <p:grpSpPr>
          <a:xfrm>
            <a:off x="0" y="3866606"/>
            <a:ext cx="12193012" cy="2967436"/>
            <a:chOff x="0" y="3866606"/>
            <a:chExt cx="12193012" cy="29674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A83C7DA-2792-4320-8FE4-2D62F880F9A1}"/>
                </a:ext>
              </a:extLst>
            </p:cNvPr>
            <p:cNvSpPr/>
            <p:nvPr userDrawn="1"/>
          </p:nvSpPr>
          <p:spPr>
            <a:xfrm>
              <a:off x="700415" y="5374160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ED520B4-14D3-4FA8-B402-776499687A39}"/>
                </a:ext>
              </a:extLst>
            </p:cNvPr>
            <p:cNvSpPr/>
            <p:nvPr userDrawn="1"/>
          </p:nvSpPr>
          <p:spPr>
            <a:xfrm>
              <a:off x="8733" y="53741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CA78361-0FA0-4279-AB3B-C686A02B3428}"/>
                </a:ext>
              </a:extLst>
            </p:cNvPr>
            <p:cNvSpPr/>
            <p:nvPr userDrawn="1"/>
          </p:nvSpPr>
          <p:spPr>
            <a:xfrm>
              <a:off x="593041" y="4989357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354C330-1189-4763-B7F3-52B2E3379156}"/>
                </a:ext>
              </a:extLst>
            </p:cNvPr>
            <p:cNvSpPr/>
            <p:nvPr userDrawn="1"/>
          </p:nvSpPr>
          <p:spPr>
            <a:xfrm>
              <a:off x="432027" y="6005520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4A3086-0555-4A59-8760-D80DA424D668}"/>
                </a:ext>
              </a:extLst>
            </p:cNvPr>
            <p:cNvSpPr/>
            <p:nvPr userDrawn="1"/>
          </p:nvSpPr>
          <p:spPr>
            <a:xfrm>
              <a:off x="1362504" y="5687764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5F52B1C-57F9-452C-A100-6D7D9EA073DE}"/>
                </a:ext>
              </a:extLst>
            </p:cNvPr>
            <p:cNvSpPr/>
            <p:nvPr userDrawn="1"/>
          </p:nvSpPr>
          <p:spPr>
            <a:xfrm>
              <a:off x="1207317" y="528430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D3C1E3-44C8-4010-B81D-16185D3C80C4}"/>
                </a:ext>
              </a:extLst>
            </p:cNvPr>
            <p:cNvSpPr/>
            <p:nvPr userDrawn="1"/>
          </p:nvSpPr>
          <p:spPr>
            <a:xfrm>
              <a:off x="1159881" y="496238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5DFFC69-FE09-453A-A2FF-F508F4687566}"/>
                </a:ext>
              </a:extLst>
            </p:cNvPr>
            <p:cNvSpPr/>
            <p:nvPr userDrawn="1"/>
          </p:nvSpPr>
          <p:spPr>
            <a:xfrm>
              <a:off x="0" y="504621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66B9579-467A-4C0E-BBD2-9B3B17F79CB0}"/>
                </a:ext>
              </a:extLst>
            </p:cNvPr>
            <p:cNvSpPr/>
            <p:nvPr userDrawn="1"/>
          </p:nvSpPr>
          <p:spPr>
            <a:xfrm>
              <a:off x="324800" y="508996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497A6BC-508D-4330-887B-A1DB3A786C12}"/>
                </a:ext>
              </a:extLst>
            </p:cNvPr>
            <p:cNvSpPr/>
            <p:nvPr userDrawn="1"/>
          </p:nvSpPr>
          <p:spPr>
            <a:xfrm>
              <a:off x="962600" y="424116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212BBD-D0B8-4A1A-8187-E6F9FBB5C379}"/>
                </a:ext>
              </a:extLst>
            </p:cNvPr>
            <p:cNvSpPr/>
            <p:nvPr userDrawn="1"/>
          </p:nvSpPr>
          <p:spPr>
            <a:xfrm>
              <a:off x="340613" y="4569165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E5696A-F945-4714-9074-0C5B8748B611}"/>
                </a:ext>
              </a:extLst>
            </p:cNvPr>
            <p:cNvSpPr/>
            <p:nvPr userDrawn="1"/>
          </p:nvSpPr>
          <p:spPr>
            <a:xfrm>
              <a:off x="557785" y="40265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DC9346-A0E3-4E6D-82CE-854999975F5F}"/>
                </a:ext>
              </a:extLst>
            </p:cNvPr>
            <p:cNvSpPr/>
            <p:nvPr userDrawn="1"/>
          </p:nvSpPr>
          <p:spPr>
            <a:xfrm>
              <a:off x="2317703" y="567448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6DB56C8-873B-4753-8968-92007B3EB7B2}"/>
                </a:ext>
              </a:extLst>
            </p:cNvPr>
            <p:cNvSpPr/>
            <p:nvPr userDrawn="1"/>
          </p:nvSpPr>
          <p:spPr>
            <a:xfrm>
              <a:off x="1482004" y="5558827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F3F3C00-6A04-46A9-B26C-DFCF9839F776}"/>
                </a:ext>
              </a:extLst>
            </p:cNvPr>
            <p:cNvSpPr/>
            <p:nvPr userDrawn="1"/>
          </p:nvSpPr>
          <p:spPr>
            <a:xfrm>
              <a:off x="1860673" y="4969625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5DAB9C-7092-4A6C-A8C9-4F203AF98713}"/>
                </a:ext>
              </a:extLst>
            </p:cNvPr>
            <p:cNvSpPr/>
            <p:nvPr userDrawn="1"/>
          </p:nvSpPr>
          <p:spPr>
            <a:xfrm>
              <a:off x="2060484" y="5845576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5F44273-5510-4A1F-B6A7-C8918EC60375}"/>
                </a:ext>
              </a:extLst>
            </p:cNvPr>
            <p:cNvSpPr/>
            <p:nvPr userDrawn="1"/>
          </p:nvSpPr>
          <p:spPr>
            <a:xfrm>
              <a:off x="2376308" y="5263421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60DEE8F-C60A-4903-870A-C9E5C309F880}"/>
                </a:ext>
              </a:extLst>
            </p:cNvPr>
            <p:cNvSpPr/>
            <p:nvPr userDrawn="1"/>
          </p:nvSpPr>
          <p:spPr>
            <a:xfrm>
              <a:off x="2835775" y="51243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AE6BBAB-DFF8-4C04-849E-1D41D2914F19}"/>
                </a:ext>
              </a:extLst>
            </p:cNvPr>
            <p:cNvSpPr/>
            <p:nvPr userDrawn="1"/>
          </p:nvSpPr>
          <p:spPr>
            <a:xfrm>
              <a:off x="2788339" y="48024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C3D4D89-005F-43C7-82A4-1C5A501AFCF4}"/>
                </a:ext>
              </a:extLst>
            </p:cNvPr>
            <p:cNvSpPr/>
            <p:nvPr userDrawn="1"/>
          </p:nvSpPr>
          <p:spPr>
            <a:xfrm>
              <a:off x="1628457" y="4886269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581398D-B48E-4095-8F85-6DACF614FE03}"/>
                </a:ext>
              </a:extLst>
            </p:cNvPr>
            <p:cNvSpPr/>
            <p:nvPr userDrawn="1"/>
          </p:nvSpPr>
          <p:spPr>
            <a:xfrm>
              <a:off x="2117572" y="440315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27C3A1C-914E-4A0C-B883-C10DA9D44B87}"/>
                </a:ext>
              </a:extLst>
            </p:cNvPr>
            <p:cNvSpPr/>
            <p:nvPr userDrawn="1"/>
          </p:nvSpPr>
          <p:spPr>
            <a:xfrm>
              <a:off x="2591057" y="408122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F2DD092-9044-4E03-BA2E-30DE0959C14E}"/>
                </a:ext>
              </a:extLst>
            </p:cNvPr>
            <p:cNvSpPr/>
            <p:nvPr userDrawn="1"/>
          </p:nvSpPr>
          <p:spPr>
            <a:xfrm>
              <a:off x="2382607" y="4662696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392A133-6A39-4BD0-A483-441065766A57}"/>
                </a:ext>
              </a:extLst>
            </p:cNvPr>
            <p:cNvSpPr/>
            <p:nvPr userDrawn="1"/>
          </p:nvSpPr>
          <p:spPr>
            <a:xfrm>
              <a:off x="2186243" y="386660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C4B76E9-F45A-4C69-8CA9-2EBDDB4E76E1}"/>
                </a:ext>
              </a:extLst>
            </p:cNvPr>
            <p:cNvSpPr/>
            <p:nvPr userDrawn="1"/>
          </p:nvSpPr>
          <p:spPr>
            <a:xfrm>
              <a:off x="4062601" y="572542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3A05D51-983F-4ACF-A4E7-1C0B0B6A9986}"/>
                </a:ext>
              </a:extLst>
            </p:cNvPr>
            <p:cNvSpPr/>
            <p:nvPr userDrawn="1"/>
          </p:nvSpPr>
          <p:spPr>
            <a:xfrm>
              <a:off x="3031955" y="53389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682ADFF-BFE5-41FD-8FBF-FE12E74B2897}"/>
                </a:ext>
              </a:extLst>
            </p:cNvPr>
            <p:cNvSpPr/>
            <p:nvPr userDrawn="1"/>
          </p:nvSpPr>
          <p:spPr>
            <a:xfrm>
              <a:off x="3794584" y="546471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8AAC54A-0DF3-4133-9CA3-369B28B229D5}"/>
                </a:ext>
              </a:extLst>
            </p:cNvPr>
            <p:cNvSpPr/>
            <p:nvPr userDrawn="1"/>
          </p:nvSpPr>
          <p:spPr>
            <a:xfrm>
              <a:off x="3766347" y="619018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9D41C9F-0B4B-4AC9-9308-74C1F3B8654B}"/>
                </a:ext>
              </a:extLst>
            </p:cNvPr>
            <p:cNvSpPr/>
            <p:nvPr userDrawn="1"/>
          </p:nvSpPr>
          <p:spPr>
            <a:xfrm>
              <a:off x="4404293" y="5986627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12B0D79-C60E-4F07-9E6D-4B1558F23F58}"/>
                </a:ext>
              </a:extLst>
            </p:cNvPr>
            <p:cNvSpPr/>
            <p:nvPr userDrawn="1"/>
          </p:nvSpPr>
          <p:spPr>
            <a:xfrm>
              <a:off x="4541637" y="5468975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9361E7F-A41E-4B0C-90F9-5FAB1B2BD056}"/>
                </a:ext>
              </a:extLst>
            </p:cNvPr>
            <p:cNvSpPr/>
            <p:nvPr userDrawn="1"/>
          </p:nvSpPr>
          <p:spPr>
            <a:xfrm>
              <a:off x="4494201" y="514704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3D33315-A58C-45E2-9CEF-CE9C7644E039}"/>
                </a:ext>
              </a:extLst>
            </p:cNvPr>
            <p:cNvSpPr/>
            <p:nvPr userDrawn="1"/>
          </p:nvSpPr>
          <p:spPr>
            <a:xfrm>
              <a:off x="3392780" y="502339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568A1E0-BFE4-432F-8176-47EBDE9E7C8A}"/>
                </a:ext>
              </a:extLst>
            </p:cNvPr>
            <p:cNvSpPr/>
            <p:nvPr userDrawn="1"/>
          </p:nvSpPr>
          <p:spPr>
            <a:xfrm>
              <a:off x="3823435" y="47477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4805AAC-245B-41AF-98D6-36D42CB608A5}"/>
                </a:ext>
              </a:extLst>
            </p:cNvPr>
            <p:cNvSpPr/>
            <p:nvPr userDrawn="1"/>
          </p:nvSpPr>
          <p:spPr>
            <a:xfrm>
              <a:off x="4296920" y="44258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F108654-514D-4278-82B6-9138068C35D8}"/>
                </a:ext>
              </a:extLst>
            </p:cNvPr>
            <p:cNvSpPr/>
            <p:nvPr userDrawn="1"/>
          </p:nvSpPr>
          <p:spPr>
            <a:xfrm>
              <a:off x="4088469" y="5007308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E093897-8F12-48D2-82A1-97ADE01AA870}"/>
                </a:ext>
              </a:extLst>
            </p:cNvPr>
            <p:cNvSpPr/>
            <p:nvPr userDrawn="1"/>
          </p:nvSpPr>
          <p:spPr>
            <a:xfrm>
              <a:off x="3892105" y="421121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9D1408D-0CE4-4DCD-B8E4-4CAC917FC4C9}"/>
                </a:ext>
              </a:extLst>
            </p:cNvPr>
            <p:cNvSpPr/>
            <p:nvPr userDrawn="1"/>
          </p:nvSpPr>
          <p:spPr>
            <a:xfrm>
              <a:off x="4548531" y="520137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5C3DD74-EACD-4598-B2A0-20491E1F4209}"/>
                </a:ext>
              </a:extLst>
            </p:cNvPr>
            <p:cNvSpPr/>
            <p:nvPr userDrawn="1"/>
          </p:nvSpPr>
          <p:spPr>
            <a:xfrm>
              <a:off x="5062767" y="4961589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5BAC4C0-FDD0-491F-945C-A448FEA429F1}"/>
                </a:ext>
              </a:extLst>
            </p:cNvPr>
            <p:cNvSpPr/>
            <p:nvPr userDrawn="1"/>
          </p:nvSpPr>
          <p:spPr>
            <a:xfrm>
              <a:off x="5103999" y="5962284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AB54317-E15B-42B1-B04E-6A1221906F6D}"/>
                </a:ext>
              </a:extLst>
            </p:cNvPr>
            <p:cNvSpPr/>
            <p:nvPr userDrawn="1"/>
          </p:nvSpPr>
          <p:spPr>
            <a:xfrm>
              <a:off x="5546627" y="5641148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E39ABF4-EAC9-41E6-BB5C-BA963813BA6E}"/>
                </a:ext>
              </a:extLst>
            </p:cNvPr>
            <p:cNvSpPr/>
            <p:nvPr userDrawn="1"/>
          </p:nvSpPr>
          <p:spPr>
            <a:xfrm>
              <a:off x="5879289" y="524107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4B240A3-0256-4CE4-B3B7-A683EAA9FEBA}"/>
                </a:ext>
              </a:extLst>
            </p:cNvPr>
            <p:cNvSpPr/>
            <p:nvPr userDrawn="1"/>
          </p:nvSpPr>
          <p:spPr>
            <a:xfrm>
              <a:off x="5831853" y="491914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CF61E7-6769-4D54-A98E-A53A037DBD2D}"/>
                </a:ext>
              </a:extLst>
            </p:cNvPr>
            <p:cNvSpPr/>
            <p:nvPr userDrawn="1"/>
          </p:nvSpPr>
          <p:spPr>
            <a:xfrm>
              <a:off x="4671972" y="500297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6D8213C-8A50-438B-A406-A192DBB732CF}"/>
                </a:ext>
              </a:extLst>
            </p:cNvPr>
            <p:cNvSpPr/>
            <p:nvPr userDrawn="1"/>
          </p:nvSpPr>
          <p:spPr>
            <a:xfrm>
              <a:off x="5161087" y="451985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F3D526D-83B8-4DD7-AA3C-494CFD634D0F}"/>
                </a:ext>
              </a:extLst>
            </p:cNvPr>
            <p:cNvSpPr/>
            <p:nvPr userDrawn="1"/>
          </p:nvSpPr>
          <p:spPr>
            <a:xfrm>
              <a:off x="5634572" y="419793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BE58FDD-EE1E-4921-B11E-7F6848193CF0}"/>
                </a:ext>
              </a:extLst>
            </p:cNvPr>
            <p:cNvSpPr/>
            <p:nvPr userDrawn="1"/>
          </p:nvSpPr>
          <p:spPr>
            <a:xfrm>
              <a:off x="5426121" y="477940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B4F0BBE-15C2-4CB7-BED2-D137B3FA6CAC}"/>
                </a:ext>
              </a:extLst>
            </p:cNvPr>
            <p:cNvSpPr/>
            <p:nvPr userDrawn="1"/>
          </p:nvSpPr>
          <p:spPr>
            <a:xfrm>
              <a:off x="5229757" y="398331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F5E9356-5718-4E5F-B16C-302808E7925C}"/>
                </a:ext>
              </a:extLst>
            </p:cNvPr>
            <p:cNvSpPr/>
            <p:nvPr userDrawn="1"/>
          </p:nvSpPr>
          <p:spPr>
            <a:xfrm>
              <a:off x="6144136" y="5477453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A076A7C-E639-47B5-8579-845059E72B03}"/>
                </a:ext>
              </a:extLst>
            </p:cNvPr>
            <p:cNvSpPr/>
            <p:nvPr userDrawn="1"/>
          </p:nvSpPr>
          <p:spPr>
            <a:xfrm>
              <a:off x="6613891" y="51470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D9A2872-B310-4B67-AD67-A14D6BA8CF4E}"/>
                </a:ext>
              </a:extLst>
            </p:cNvPr>
            <p:cNvSpPr/>
            <p:nvPr userDrawn="1"/>
          </p:nvSpPr>
          <p:spPr>
            <a:xfrm>
              <a:off x="5866268" y="597552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D47626E-A506-4743-B7D6-F55DB4D7EFF2}"/>
                </a:ext>
              </a:extLst>
            </p:cNvPr>
            <p:cNvSpPr/>
            <p:nvPr userDrawn="1"/>
          </p:nvSpPr>
          <p:spPr>
            <a:xfrm>
              <a:off x="7293069" y="5944183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426D4EB-7253-4B23-A83E-6A75BC7259D6}"/>
                </a:ext>
              </a:extLst>
            </p:cNvPr>
            <p:cNvSpPr/>
            <p:nvPr userDrawn="1"/>
          </p:nvSpPr>
          <p:spPr>
            <a:xfrm>
              <a:off x="7430413" y="5426530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9E5716A-5B73-49DA-915A-F5E69D284684}"/>
                </a:ext>
              </a:extLst>
            </p:cNvPr>
            <p:cNvSpPr/>
            <p:nvPr userDrawn="1"/>
          </p:nvSpPr>
          <p:spPr>
            <a:xfrm>
              <a:off x="7382977" y="510460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7879505-28BA-4209-82DB-C44B28007CE7}"/>
                </a:ext>
              </a:extLst>
            </p:cNvPr>
            <p:cNvSpPr/>
            <p:nvPr userDrawn="1"/>
          </p:nvSpPr>
          <p:spPr>
            <a:xfrm>
              <a:off x="6223096" y="518843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9FBBFCD-E744-42E7-9CC8-DC49C57167BA}"/>
                </a:ext>
              </a:extLst>
            </p:cNvPr>
            <p:cNvSpPr/>
            <p:nvPr userDrawn="1"/>
          </p:nvSpPr>
          <p:spPr>
            <a:xfrm>
              <a:off x="6712211" y="470531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E390097-D6C9-4CCE-8193-A1CD723E39B6}"/>
                </a:ext>
              </a:extLst>
            </p:cNvPr>
            <p:cNvSpPr/>
            <p:nvPr userDrawn="1"/>
          </p:nvSpPr>
          <p:spPr>
            <a:xfrm>
              <a:off x="7185696" y="438339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98EE70D-9B27-4E36-AD40-8ED96D8535D2}"/>
                </a:ext>
              </a:extLst>
            </p:cNvPr>
            <p:cNvSpPr/>
            <p:nvPr userDrawn="1"/>
          </p:nvSpPr>
          <p:spPr>
            <a:xfrm>
              <a:off x="6977245" y="496486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1EF005E-0DEE-41D6-9B59-08BF9872EF25}"/>
                </a:ext>
              </a:extLst>
            </p:cNvPr>
            <p:cNvSpPr/>
            <p:nvPr userDrawn="1"/>
          </p:nvSpPr>
          <p:spPr>
            <a:xfrm>
              <a:off x="6780881" y="416877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7FF95A4-90B3-4724-AA8A-CBC44FA53587}"/>
                </a:ext>
              </a:extLst>
            </p:cNvPr>
            <p:cNvSpPr/>
            <p:nvPr userDrawn="1"/>
          </p:nvSpPr>
          <p:spPr>
            <a:xfrm>
              <a:off x="7907288" y="567093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4AE1C7D-F4B0-432A-A793-C08679DC5026}"/>
                </a:ext>
              </a:extLst>
            </p:cNvPr>
            <p:cNvSpPr/>
            <p:nvPr userDrawn="1"/>
          </p:nvSpPr>
          <p:spPr>
            <a:xfrm>
              <a:off x="7043387" y="5597946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EB71315-1B0B-4C01-AF87-4F5FEDBAC6B2}"/>
                </a:ext>
              </a:extLst>
            </p:cNvPr>
            <p:cNvSpPr/>
            <p:nvPr userDrawn="1"/>
          </p:nvSpPr>
          <p:spPr>
            <a:xfrm>
              <a:off x="7890328" y="53907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F57BBC9-4F58-4DC4-8BA6-C6B25A054CB5}"/>
                </a:ext>
              </a:extLst>
            </p:cNvPr>
            <p:cNvSpPr/>
            <p:nvPr userDrawn="1"/>
          </p:nvSpPr>
          <p:spPr>
            <a:xfrm>
              <a:off x="8632865" y="5608043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9751DBC-53BD-432B-BFF3-F5269D36FA64}"/>
                </a:ext>
              </a:extLst>
            </p:cNvPr>
            <p:cNvSpPr/>
            <p:nvPr userDrawn="1"/>
          </p:nvSpPr>
          <p:spPr>
            <a:xfrm>
              <a:off x="8844193" y="6129642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07B288D-DBBC-47CF-A856-54663E09F8AE}"/>
                </a:ext>
              </a:extLst>
            </p:cNvPr>
            <p:cNvSpPr/>
            <p:nvPr userDrawn="1"/>
          </p:nvSpPr>
          <p:spPr>
            <a:xfrm>
              <a:off x="9139768" y="5427322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B1FA931-3E76-4DE3-8DE8-1549D65FBB08}"/>
                </a:ext>
              </a:extLst>
            </p:cNvPr>
            <p:cNvSpPr/>
            <p:nvPr userDrawn="1"/>
          </p:nvSpPr>
          <p:spPr>
            <a:xfrm>
              <a:off x="8934101" y="529006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51FFFB1-47A0-4C50-BECD-1D23D17E811D}"/>
                </a:ext>
              </a:extLst>
            </p:cNvPr>
            <p:cNvSpPr/>
            <p:nvPr userDrawn="1"/>
          </p:nvSpPr>
          <p:spPr>
            <a:xfrm>
              <a:off x="7774220" y="537389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6AECF17-77E1-43ED-8840-C62B6A88F5D4}"/>
                </a:ext>
              </a:extLst>
            </p:cNvPr>
            <p:cNvSpPr/>
            <p:nvPr userDrawn="1"/>
          </p:nvSpPr>
          <p:spPr>
            <a:xfrm>
              <a:off x="8263335" y="489077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876E484-B037-4F75-9556-971B92DC48BE}"/>
                </a:ext>
              </a:extLst>
            </p:cNvPr>
            <p:cNvSpPr/>
            <p:nvPr userDrawn="1"/>
          </p:nvSpPr>
          <p:spPr>
            <a:xfrm>
              <a:off x="8736820" y="45688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225F7F8-2ABA-4551-8C71-2D21376891A6}"/>
                </a:ext>
              </a:extLst>
            </p:cNvPr>
            <p:cNvSpPr/>
            <p:nvPr userDrawn="1"/>
          </p:nvSpPr>
          <p:spPr>
            <a:xfrm>
              <a:off x="8528369" y="5150322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2DB6C0E-2520-4218-BA5A-7172D202F2EC}"/>
                </a:ext>
              </a:extLst>
            </p:cNvPr>
            <p:cNvSpPr/>
            <p:nvPr userDrawn="1"/>
          </p:nvSpPr>
          <p:spPr>
            <a:xfrm>
              <a:off x="8332005" y="4354232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52770F6-E26A-4860-9E65-9673B8C9ECE9}"/>
                </a:ext>
              </a:extLst>
            </p:cNvPr>
            <p:cNvSpPr/>
            <p:nvPr userDrawn="1"/>
          </p:nvSpPr>
          <p:spPr>
            <a:xfrm>
              <a:off x="9840980" y="5460687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4607021-E25E-4BDD-AB6C-756887A27726}"/>
                </a:ext>
              </a:extLst>
            </p:cNvPr>
            <p:cNvSpPr/>
            <p:nvPr userDrawn="1"/>
          </p:nvSpPr>
          <p:spPr>
            <a:xfrm>
              <a:off x="9364047" y="5413278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F455D67-07C2-490E-A309-365E96F52755}"/>
                </a:ext>
              </a:extLst>
            </p:cNvPr>
            <p:cNvSpPr/>
            <p:nvPr userDrawn="1"/>
          </p:nvSpPr>
          <p:spPr>
            <a:xfrm>
              <a:off x="9746108" y="504394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F93BA23-3346-48B4-B2A8-54BC61D2FA98}"/>
                </a:ext>
              </a:extLst>
            </p:cNvPr>
            <p:cNvSpPr/>
            <p:nvPr userDrawn="1"/>
          </p:nvSpPr>
          <p:spPr>
            <a:xfrm>
              <a:off x="6738732" y="595705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0E9FD8F-5EC9-4F46-B8F7-8199791E1422}"/>
                </a:ext>
              </a:extLst>
            </p:cNvPr>
            <p:cNvSpPr/>
            <p:nvPr userDrawn="1"/>
          </p:nvSpPr>
          <p:spPr>
            <a:xfrm>
              <a:off x="10425287" y="5841079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9E1889B-5C38-4F48-8797-C5B6154F9D23}"/>
                </a:ext>
              </a:extLst>
            </p:cNvPr>
            <p:cNvSpPr/>
            <p:nvPr userDrawn="1"/>
          </p:nvSpPr>
          <p:spPr>
            <a:xfrm>
              <a:off x="10562631" y="5323426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333226C-B3A5-4BDC-B318-FFF9F0EB91C1}"/>
                </a:ext>
              </a:extLst>
            </p:cNvPr>
            <p:cNvSpPr/>
            <p:nvPr userDrawn="1"/>
          </p:nvSpPr>
          <p:spPr>
            <a:xfrm>
              <a:off x="10515195" y="500149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9D58340A-8F19-4A37-86B4-30F8486F1465}"/>
                </a:ext>
              </a:extLst>
            </p:cNvPr>
            <p:cNvSpPr/>
            <p:nvPr userDrawn="1"/>
          </p:nvSpPr>
          <p:spPr>
            <a:xfrm>
              <a:off x="9355313" y="5085332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8C179F6-17FA-4F10-9513-4D039F77BA96}"/>
                </a:ext>
              </a:extLst>
            </p:cNvPr>
            <p:cNvSpPr/>
            <p:nvPr userDrawn="1"/>
          </p:nvSpPr>
          <p:spPr>
            <a:xfrm>
              <a:off x="9844428" y="460221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D480887-AEFA-4002-B99D-8688ECED7D05}"/>
                </a:ext>
              </a:extLst>
            </p:cNvPr>
            <p:cNvSpPr/>
            <p:nvPr userDrawn="1"/>
          </p:nvSpPr>
          <p:spPr>
            <a:xfrm>
              <a:off x="10317913" y="428028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06250BB-48EE-45DE-80A7-2EE80D4F433D}"/>
                </a:ext>
              </a:extLst>
            </p:cNvPr>
            <p:cNvSpPr/>
            <p:nvPr userDrawn="1"/>
          </p:nvSpPr>
          <p:spPr>
            <a:xfrm>
              <a:off x="10109463" y="486175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82C038-380E-4B0D-AB1F-4C6661F26D12}"/>
                </a:ext>
              </a:extLst>
            </p:cNvPr>
            <p:cNvSpPr/>
            <p:nvPr userDrawn="1"/>
          </p:nvSpPr>
          <p:spPr>
            <a:xfrm>
              <a:off x="9913099" y="406566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2B579F0-93D9-4E09-8305-FC34FC8804CC}"/>
                </a:ext>
              </a:extLst>
            </p:cNvPr>
            <p:cNvSpPr/>
            <p:nvPr userDrawn="1"/>
          </p:nvSpPr>
          <p:spPr>
            <a:xfrm>
              <a:off x="11334019" y="568776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A98FF35-7E8E-41AD-A124-2E8D0F5BF4C6}"/>
                </a:ext>
              </a:extLst>
            </p:cNvPr>
            <p:cNvSpPr/>
            <p:nvPr userDrawn="1"/>
          </p:nvSpPr>
          <p:spPr>
            <a:xfrm>
              <a:off x="10591056" y="5346919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F5AF565-9505-449A-823A-6C19BC478F89}"/>
                </a:ext>
              </a:extLst>
            </p:cNvPr>
            <p:cNvSpPr/>
            <p:nvPr userDrawn="1"/>
          </p:nvSpPr>
          <p:spPr>
            <a:xfrm>
              <a:off x="10973117" y="497758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21A7EC6-20A7-4268-80F5-3566AFC4C3E7}"/>
                </a:ext>
              </a:extLst>
            </p:cNvPr>
            <p:cNvSpPr/>
            <p:nvPr userDrawn="1"/>
          </p:nvSpPr>
          <p:spPr>
            <a:xfrm>
              <a:off x="11014349" y="597827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91DEEB1-F8E4-4CC4-B890-6EE3C10BA60D}"/>
                </a:ext>
              </a:extLst>
            </p:cNvPr>
            <p:cNvSpPr/>
            <p:nvPr userDrawn="1"/>
          </p:nvSpPr>
          <p:spPr>
            <a:xfrm>
              <a:off x="11566035" y="5453506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47C0A9D-FD47-489F-978D-13F090C40A1D}"/>
                </a:ext>
              </a:extLst>
            </p:cNvPr>
            <p:cNvSpPr/>
            <p:nvPr userDrawn="1"/>
          </p:nvSpPr>
          <p:spPr>
            <a:xfrm>
              <a:off x="11789640" y="525706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BEAFC1C-8560-4CFE-875C-1B7B00E51FFF}"/>
                </a:ext>
              </a:extLst>
            </p:cNvPr>
            <p:cNvSpPr/>
            <p:nvPr userDrawn="1"/>
          </p:nvSpPr>
          <p:spPr>
            <a:xfrm>
              <a:off x="11742204" y="493514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7785832-F23E-4457-84FA-ED30322D7F61}"/>
                </a:ext>
              </a:extLst>
            </p:cNvPr>
            <p:cNvSpPr/>
            <p:nvPr userDrawn="1"/>
          </p:nvSpPr>
          <p:spPr>
            <a:xfrm>
              <a:off x="10582323" y="501897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8C147BC-2F0D-4285-8E39-744F76D73117}"/>
                </a:ext>
              </a:extLst>
            </p:cNvPr>
            <p:cNvSpPr/>
            <p:nvPr userDrawn="1"/>
          </p:nvSpPr>
          <p:spPr>
            <a:xfrm>
              <a:off x="11071437" y="453585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01B6CA8-B4C3-454B-A699-EE892BD28829}"/>
                </a:ext>
              </a:extLst>
            </p:cNvPr>
            <p:cNvSpPr/>
            <p:nvPr userDrawn="1"/>
          </p:nvSpPr>
          <p:spPr>
            <a:xfrm>
              <a:off x="11544923" y="421392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BE6C7104-06A8-4F42-A48F-E38F2F9FA47D}"/>
                </a:ext>
              </a:extLst>
            </p:cNvPr>
            <p:cNvSpPr/>
            <p:nvPr userDrawn="1"/>
          </p:nvSpPr>
          <p:spPr>
            <a:xfrm>
              <a:off x="11336472" y="479539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F2B351A-88DC-4FE9-B6D9-0D1E32B92C13}"/>
                </a:ext>
              </a:extLst>
            </p:cNvPr>
            <p:cNvSpPr/>
            <p:nvPr userDrawn="1"/>
          </p:nvSpPr>
          <p:spPr>
            <a:xfrm>
              <a:off x="11140108" y="399930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7D73212-BA54-4857-B2FD-33CDAEAA646D}"/>
                </a:ext>
              </a:extLst>
            </p:cNvPr>
            <p:cNvSpPr/>
            <p:nvPr userDrawn="1"/>
          </p:nvSpPr>
          <p:spPr>
            <a:xfrm>
              <a:off x="2320772" y="460622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818FA93C-68F6-45BA-B287-E3E18E574AD7}"/>
              </a:ext>
            </a:extLst>
          </p:cNvPr>
          <p:cNvSpPr/>
          <p:nvPr/>
        </p:nvSpPr>
        <p:spPr>
          <a:xfrm>
            <a:off x="0" y="6457057"/>
            <a:ext cx="12192000" cy="400945"/>
          </a:xfrm>
          <a:prstGeom prst="rect">
            <a:avLst/>
          </a:prstGeom>
          <a:solidFill>
            <a:srgbClr val="576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F5B317"/>
              </a:solidFill>
            </a:endParaRPr>
          </a:p>
        </p:txBody>
      </p:sp>
      <p:sp>
        <p:nvSpPr>
          <p:cNvPr id="141" name="Rectangle 30">
            <a:extLst>
              <a:ext uri="{FF2B5EF4-FFF2-40B4-BE49-F238E27FC236}">
                <a16:creationId xmlns:a16="http://schemas.microsoft.com/office/drawing/2014/main" id="{C04B186B-5DE6-4BEE-A7EF-3146B1677C4F}"/>
              </a:ext>
            </a:extLst>
          </p:cNvPr>
          <p:cNvSpPr/>
          <p:nvPr/>
        </p:nvSpPr>
        <p:spPr>
          <a:xfrm>
            <a:off x="1651620" y="4606292"/>
            <a:ext cx="405780" cy="404594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2" name="Freeform 18">
            <a:extLst>
              <a:ext uri="{FF2B5EF4-FFF2-40B4-BE49-F238E27FC236}">
                <a16:creationId xmlns:a16="http://schemas.microsoft.com/office/drawing/2014/main" id="{3DE486CD-B0D0-42D2-9A45-AF8861794BBA}"/>
              </a:ext>
            </a:extLst>
          </p:cNvPr>
          <p:cNvSpPr/>
          <p:nvPr/>
        </p:nvSpPr>
        <p:spPr>
          <a:xfrm>
            <a:off x="10077955" y="4587942"/>
            <a:ext cx="546787" cy="44129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3" name="Oval 7">
            <a:extLst>
              <a:ext uri="{FF2B5EF4-FFF2-40B4-BE49-F238E27FC236}">
                <a16:creationId xmlns:a16="http://schemas.microsoft.com/office/drawing/2014/main" id="{256CE4E2-D42D-45A1-8742-BE2DF5F5818E}"/>
              </a:ext>
            </a:extLst>
          </p:cNvPr>
          <p:cNvSpPr/>
          <p:nvPr/>
        </p:nvSpPr>
        <p:spPr>
          <a:xfrm>
            <a:off x="8000949" y="4577514"/>
            <a:ext cx="462153" cy="462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4" name="Rectangle 16">
            <a:extLst>
              <a:ext uri="{FF2B5EF4-FFF2-40B4-BE49-F238E27FC236}">
                <a16:creationId xmlns:a16="http://schemas.microsoft.com/office/drawing/2014/main" id="{E54833FC-9F7B-4EED-879B-151D5C218239}"/>
              </a:ext>
            </a:extLst>
          </p:cNvPr>
          <p:cNvSpPr/>
          <p:nvPr/>
        </p:nvSpPr>
        <p:spPr>
          <a:xfrm>
            <a:off x="3718169" y="4642917"/>
            <a:ext cx="504164" cy="33134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5" name="Round Same Side Corner Rectangle 36">
            <a:extLst>
              <a:ext uri="{FF2B5EF4-FFF2-40B4-BE49-F238E27FC236}">
                <a16:creationId xmlns:a16="http://schemas.microsoft.com/office/drawing/2014/main" id="{A4190082-8818-4A00-BE11-B495E7F6899C}"/>
              </a:ext>
            </a:extLst>
          </p:cNvPr>
          <p:cNvSpPr>
            <a:spLocks noChangeAspect="1"/>
          </p:cNvSpPr>
          <p:nvPr/>
        </p:nvSpPr>
        <p:spPr>
          <a:xfrm>
            <a:off x="5841105" y="4608339"/>
            <a:ext cx="506571" cy="400503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F7EAF891-D61E-4DA3-8772-E0969F9AB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846" y="-14831"/>
            <a:ext cx="10885239" cy="685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025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2523" y="352365"/>
            <a:ext cx="11573197" cy="724247"/>
          </a:xfrm>
        </p:spPr>
        <p:txBody>
          <a:bodyPr/>
          <a:lstStyle/>
          <a:p>
            <a:r>
              <a:rPr lang="en-US" sz="2000" dirty="0" err="1"/>
              <a:t>Menuangkan</a:t>
            </a:r>
            <a:r>
              <a:rPr lang="en-US" sz="2000" dirty="0"/>
              <a:t> </a:t>
            </a:r>
            <a:r>
              <a:rPr lang="en-US" sz="2000" dirty="0" err="1"/>
              <a:t>peran</a:t>
            </a:r>
            <a:r>
              <a:rPr lang="en-US" sz="2000" dirty="0"/>
              <a:t> </a:t>
            </a:r>
            <a:r>
              <a:rPr lang="en-US" sz="2000" dirty="0" err="1"/>
              <a:t>individu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tim</a:t>
            </a:r>
            <a:r>
              <a:rPr lang="en-US" sz="2000" dirty="0"/>
              <a:t> </a:t>
            </a:r>
            <a:r>
              <a:rPr lang="en-US" sz="2000" dirty="0" err="1"/>
              <a:t>berdasarkan</a:t>
            </a:r>
            <a:r>
              <a:rPr lang="en-US" sz="2000" dirty="0"/>
              <a:t> </a:t>
            </a:r>
            <a:r>
              <a:rPr lang="en-US" sz="2000" dirty="0" err="1"/>
              <a:t>penyelarasan</a:t>
            </a:r>
            <a:r>
              <a:rPr lang="en-US" sz="2000" dirty="0"/>
              <a:t> </a:t>
            </a:r>
            <a:r>
              <a:rPr lang="en-US" sz="2000" dirty="0" err="1"/>
              <a:t>kinerja</a:t>
            </a:r>
            <a:endParaRPr lang="en-US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848961-64E5-4350-8A7A-81EFB7D070C4}"/>
              </a:ext>
            </a:extLst>
          </p:cNvPr>
          <p:cNvSpPr txBox="1"/>
          <p:nvPr/>
        </p:nvSpPr>
        <p:spPr>
          <a:xfrm>
            <a:off x="3418616" y="1686607"/>
            <a:ext cx="3815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Langkah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 : </a:t>
            </a:r>
          </a:p>
          <a:p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Tuliskan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intermediate outcome/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produk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layanan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tim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kerja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baris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paling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atas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tabel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1BC24C4-33F9-47A1-886C-1C148A6D06DC}"/>
              </a:ext>
            </a:extLst>
          </p:cNvPr>
          <p:cNvSpPr/>
          <p:nvPr/>
        </p:nvSpPr>
        <p:spPr>
          <a:xfrm>
            <a:off x="3476335" y="1261864"/>
            <a:ext cx="475484" cy="4754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01</a:t>
            </a:r>
            <a:endParaRPr lang="ko-KR" altLang="en-US" sz="1050" b="1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15798A2-8CE2-42A9-AB16-9EF18862209D}"/>
              </a:ext>
            </a:extLst>
          </p:cNvPr>
          <p:cNvGrpSpPr/>
          <p:nvPr/>
        </p:nvGrpSpPr>
        <p:grpSpPr>
          <a:xfrm>
            <a:off x="1199467" y="4170266"/>
            <a:ext cx="786996" cy="786996"/>
            <a:chOff x="3924417" y="4453570"/>
            <a:chExt cx="754422" cy="754422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D33CAF3-990D-421B-A840-086649E98778}"/>
                </a:ext>
              </a:extLst>
            </p:cNvPr>
            <p:cNvSpPr/>
            <p:nvPr/>
          </p:nvSpPr>
          <p:spPr>
            <a:xfrm>
              <a:off x="4063248" y="4592401"/>
              <a:ext cx="476761" cy="476761"/>
            </a:xfrm>
            <a:prstGeom prst="ellipse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7F79442-3FA7-4AFC-BC3B-DC8576FBBCC8}"/>
                </a:ext>
              </a:extLst>
            </p:cNvPr>
            <p:cNvSpPr/>
            <p:nvPr/>
          </p:nvSpPr>
          <p:spPr>
            <a:xfrm>
              <a:off x="3924417" y="4453570"/>
              <a:ext cx="754422" cy="754422"/>
            </a:xfrm>
            <a:prstGeom prst="ellipse">
              <a:avLst/>
            </a:prstGeom>
            <a:noFill/>
            <a:ln w="1301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43" name="Oval 68">
            <a:extLst>
              <a:ext uri="{FF2B5EF4-FFF2-40B4-BE49-F238E27FC236}">
                <a16:creationId xmlns:a16="http://schemas.microsoft.com/office/drawing/2014/main" id="{241A48BD-C4E3-4E15-BCD3-92CA551BF00F}"/>
              </a:ext>
            </a:extLst>
          </p:cNvPr>
          <p:cNvSpPr/>
          <p:nvPr/>
        </p:nvSpPr>
        <p:spPr>
          <a:xfrm rot="3052891" flipH="1">
            <a:off x="923199" y="1251481"/>
            <a:ext cx="1102721" cy="961622"/>
          </a:xfrm>
          <a:custGeom>
            <a:avLst/>
            <a:gdLst/>
            <a:ahLst/>
            <a:cxnLst/>
            <a:rect l="l" t="t" r="r" b="b"/>
            <a:pathLst>
              <a:path w="1057079" h="921820">
                <a:moveTo>
                  <a:pt x="596169" y="0"/>
                </a:moveTo>
                <a:cubicBezTo>
                  <a:pt x="850723" y="0"/>
                  <a:pt x="1057079" y="206356"/>
                  <a:pt x="1057079" y="460910"/>
                </a:cubicBezTo>
                <a:cubicBezTo>
                  <a:pt x="1057079" y="715464"/>
                  <a:pt x="850723" y="921820"/>
                  <a:pt x="596169" y="921820"/>
                </a:cubicBezTo>
                <a:cubicBezTo>
                  <a:pt x="485424" y="921820"/>
                  <a:pt x="383802" y="882762"/>
                  <a:pt x="305664" y="816036"/>
                </a:cubicBezTo>
                <a:lnTo>
                  <a:pt x="0" y="902526"/>
                </a:lnTo>
                <a:lnTo>
                  <a:pt x="180651" y="657214"/>
                </a:lnTo>
                <a:cubicBezTo>
                  <a:pt x="151066" y="598124"/>
                  <a:pt x="135259" y="531363"/>
                  <a:pt x="135259" y="460910"/>
                </a:cubicBezTo>
                <a:cubicBezTo>
                  <a:pt x="135259" y="206356"/>
                  <a:pt x="341615" y="0"/>
                  <a:pt x="596169" y="0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262626"/>
              </a:solidFill>
              <a:cs typeface="Arial" pitchFamily="34" charset="0"/>
            </a:endParaRPr>
          </a:p>
        </p:txBody>
      </p:sp>
      <p:sp>
        <p:nvSpPr>
          <p:cNvPr id="49" name="Rectangle 9">
            <a:extLst>
              <a:ext uri="{FF2B5EF4-FFF2-40B4-BE49-F238E27FC236}">
                <a16:creationId xmlns:a16="http://schemas.microsoft.com/office/drawing/2014/main" id="{CC39B6D1-D6E7-4D5B-A397-AFCD1926F33D}"/>
              </a:ext>
            </a:extLst>
          </p:cNvPr>
          <p:cNvSpPr/>
          <p:nvPr/>
        </p:nvSpPr>
        <p:spPr>
          <a:xfrm flipH="1">
            <a:off x="1199467" y="1487537"/>
            <a:ext cx="435067" cy="40726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F9B4FAE-AFF0-47A7-9DA0-DF6F30381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23" y="2519286"/>
            <a:ext cx="2929219" cy="1939843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76906BD3-6AFF-4CC4-B99B-E69C262554A1}"/>
              </a:ext>
            </a:extLst>
          </p:cNvPr>
          <p:cNvSpPr txBox="1"/>
          <p:nvPr/>
        </p:nvSpPr>
        <p:spPr>
          <a:xfrm>
            <a:off x="3434222" y="2826730"/>
            <a:ext cx="3388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Langkah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 : 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Daftar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setiap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anggota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tim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kerja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atau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setiap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pekerjaan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posisikan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bawah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kolom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matriks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835D65E-BE06-4312-A980-8CC2A45789C1}"/>
              </a:ext>
            </a:extLst>
          </p:cNvPr>
          <p:cNvSpPr/>
          <p:nvPr/>
        </p:nvSpPr>
        <p:spPr>
          <a:xfrm>
            <a:off x="3491941" y="2401987"/>
            <a:ext cx="475484" cy="4754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02</a:t>
            </a:r>
            <a:endParaRPr lang="ko-KR" altLang="en-US" sz="1050" b="1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ECA9216-B695-4A8D-B866-7CFC6D7F7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638" y="4848227"/>
            <a:ext cx="9866655" cy="181192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2A59914-B714-45FD-BD0C-BB5158BCC7A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" y="110578"/>
            <a:ext cx="962025" cy="680122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71013565-97E8-40E9-B8AB-609691313373}"/>
              </a:ext>
            </a:extLst>
          </p:cNvPr>
          <p:cNvSpPr txBox="1"/>
          <p:nvPr/>
        </p:nvSpPr>
        <p:spPr>
          <a:xfrm>
            <a:off x="3418616" y="3897671"/>
            <a:ext cx="6704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Langkah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 : </a:t>
            </a:r>
          </a:p>
          <a:p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Untuk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setiap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table,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ajukan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pertanyaan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harus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dihasilkan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atau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dilakukan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oleh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anggota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unit (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misalkan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menyelesaiakn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…)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untuk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mendukung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suatu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produk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atau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layanan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?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14B11D1-F136-46C8-A2A2-FEF6E3A025D6}"/>
              </a:ext>
            </a:extLst>
          </p:cNvPr>
          <p:cNvSpPr/>
          <p:nvPr/>
        </p:nvSpPr>
        <p:spPr>
          <a:xfrm>
            <a:off x="3476335" y="3472927"/>
            <a:ext cx="475484" cy="4754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03</a:t>
            </a:r>
            <a:endParaRPr lang="ko-KR" altLang="en-US" sz="105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76BAAEC-BF42-4B4A-94BD-9539B3250C09}"/>
              </a:ext>
            </a:extLst>
          </p:cNvPr>
          <p:cNvSpPr txBox="1"/>
          <p:nvPr/>
        </p:nvSpPr>
        <p:spPr>
          <a:xfrm>
            <a:off x="7783787" y="1686607"/>
            <a:ext cx="381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Langkah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4 : 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Setelah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mengetahui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individu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tuliskan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pencapaian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hasil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kerja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menggambarkan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ekspektasi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atas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kinerja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dimaksud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B65A451-9F3F-4F3E-B6C5-EFA603F16EF6}"/>
              </a:ext>
            </a:extLst>
          </p:cNvPr>
          <p:cNvSpPr/>
          <p:nvPr/>
        </p:nvSpPr>
        <p:spPr>
          <a:xfrm>
            <a:off x="7841506" y="1261864"/>
            <a:ext cx="475484" cy="4754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04</a:t>
            </a:r>
            <a:endParaRPr lang="ko-KR" altLang="en-US" sz="105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FC6F35B-C8D6-46C0-B9A3-7FFD157179B7}"/>
              </a:ext>
            </a:extLst>
          </p:cNvPr>
          <p:cNvSpPr txBox="1"/>
          <p:nvPr/>
        </p:nvSpPr>
        <p:spPr>
          <a:xfrm>
            <a:off x="7783787" y="2891946"/>
            <a:ext cx="3815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Langkah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5 : </a:t>
            </a:r>
          </a:p>
          <a:p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Pencapaian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dari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individu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akan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menjadi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rencana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kinerja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dalam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SKP </a:t>
            </a:r>
            <a:r>
              <a:rPr lang="en-US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pegawai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0FD6F63-5E7D-4A68-B972-1194FF4EB9FB}"/>
              </a:ext>
            </a:extLst>
          </p:cNvPr>
          <p:cNvSpPr/>
          <p:nvPr/>
        </p:nvSpPr>
        <p:spPr>
          <a:xfrm>
            <a:off x="7841506" y="2467203"/>
            <a:ext cx="475484" cy="4754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05</a:t>
            </a:r>
            <a:endParaRPr lang="ko-KR" altLang="en-US" sz="1050" b="1" dirty="0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15574099-1824-47B5-B666-D83EB7B5ABC7}"/>
              </a:ext>
            </a:extLst>
          </p:cNvPr>
          <p:cNvSpPr/>
          <p:nvPr/>
        </p:nvSpPr>
        <p:spPr>
          <a:xfrm>
            <a:off x="212523" y="5049078"/>
            <a:ext cx="1536764" cy="14565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Matrik</a:t>
            </a:r>
            <a:r>
              <a:rPr lang="en-US" dirty="0"/>
              <a:t> </a:t>
            </a:r>
            <a:r>
              <a:rPr lang="en-US" dirty="0" err="1"/>
              <a:t>Peran</a:t>
            </a:r>
            <a:r>
              <a:rPr lang="en-US" dirty="0"/>
              <a:t>-Hasil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1E76B5-F253-4096-A56A-D0295AAEAB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1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42BE2B-4F88-4668-8CBA-FF52B715701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25" y="116925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6253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26E69C-0C87-4513-80A2-EB654CD68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16" y="457200"/>
            <a:ext cx="10116768" cy="5943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6B1896-98AD-4ACC-ABEB-8608C3BD619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25" y="116925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17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FF6A81-922F-4D9A-9A2E-20445A161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50" y="0"/>
            <a:ext cx="10227779" cy="68484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8AB917-E00E-43FE-81BA-09385E92B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1" y="2454965"/>
            <a:ext cx="1924050" cy="15312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560A64-2D36-4A96-BA67-3F8B447A78B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760" y="106986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44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B26708-E181-4DC0-88BD-E0F5A3C8887D}"/>
              </a:ext>
            </a:extLst>
          </p:cNvPr>
          <p:cNvGrpSpPr/>
          <p:nvPr/>
        </p:nvGrpSpPr>
        <p:grpSpPr>
          <a:xfrm>
            <a:off x="0" y="3866606"/>
            <a:ext cx="12193012" cy="2967436"/>
            <a:chOff x="0" y="3866606"/>
            <a:chExt cx="12193012" cy="29674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A83C7DA-2792-4320-8FE4-2D62F880F9A1}"/>
                </a:ext>
              </a:extLst>
            </p:cNvPr>
            <p:cNvSpPr/>
            <p:nvPr userDrawn="1"/>
          </p:nvSpPr>
          <p:spPr>
            <a:xfrm>
              <a:off x="700415" y="5374160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ED520B4-14D3-4FA8-B402-776499687A39}"/>
                </a:ext>
              </a:extLst>
            </p:cNvPr>
            <p:cNvSpPr/>
            <p:nvPr userDrawn="1"/>
          </p:nvSpPr>
          <p:spPr>
            <a:xfrm>
              <a:off x="8733" y="53741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CA78361-0FA0-4279-AB3B-C686A02B3428}"/>
                </a:ext>
              </a:extLst>
            </p:cNvPr>
            <p:cNvSpPr/>
            <p:nvPr userDrawn="1"/>
          </p:nvSpPr>
          <p:spPr>
            <a:xfrm>
              <a:off x="593041" y="4989357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354C330-1189-4763-B7F3-52B2E3379156}"/>
                </a:ext>
              </a:extLst>
            </p:cNvPr>
            <p:cNvSpPr/>
            <p:nvPr userDrawn="1"/>
          </p:nvSpPr>
          <p:spPr>
            <a:xfrm>
              <a:off x="432027" y="6005520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4A3086-0555-4A59-8760-D80DA424D668}"/>
                </a:ext>
              </a:extLst>
            </p:cNvPr>
            <p:cNvSpPr/>
            <p:nvPr userDrawn="1"/>
          </p:nvSpPr>
          <p:spPr>
            <a:xfrm>
              <a:off x="1362504" y="5687764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5F52B1C-57F9-452C-A100-6D7D9EA073DE}"/>
                </a:ext>
              </a:extLst>
            </p:cNvPr>
            <p:cNvSpPr/>
            <p:nvPr userDrawn="1"/>
          </p:nvSpPr>
          <p:spPr>
            <a:xfrm>
              <a:off x="1207317" y="528430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D3C1E3-44C8-4010-B81D-16185D3C80C4}"/>
                </a:ext>
              </a:extLst>
            </p:cNvPr>
            <p:cNvSpPr/>
            <p:nvPr userDrawn="1"/>
          </p:nvSpPr>
          <p:spPr>
            <a:xfrm>
              <a:off x="1159881" y="496238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5DFFC69-FE09-453A-A2FF-F508F4687566}"/>
                </a:ext>
              </a:extLst>
            </p:cNvPr>
            <p:cNvSpPr/>
            <p:nvPr userDrawn="1"/>
          </p:nvSpPr>
          <p:spPr>
            <a:xfrm>
              <a:off x="0" y="504621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66B9579-467A-4C0E-BBD2-9B3B17F79CB0}"/>
                </a:ext>
              </a:extLst>
            </p:cNvPr>
            <p:cNvSpPr/>
            <p:nvPr userDrawn="1"/>
          </p:nvSpPr>
          <p:spPr>
            <a:xfrm>
              <a:off x="324800" y="508996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497A6BC-508D-4330-887B-A1DB3A786C12}"/>
                </a:ext>
              </a:extLst>
            </p:cNvPr>
            <p:cNvSpPr/>
            <p:nvPr userDrawn="1"/>
          </p:nvSpPr>
          <p:spPr>
            <a:xfrm>
              <a:off x="962600" y="424116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212BBD-D0B8-4A1A-8187-E6F9FBB5C379}"/>
                </a:ext>
              </a:extLst>
            </p:cNvPr>
            <p:cNvSpPr/>
            <p:nvPr userDrawn="1"/>
          </p:nvSpPr>
          <p:spPr>
            <a:xfrm>
              <a:off x="340613" y="4569165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E5696A-F945-4714-9074-0C5B8748B611}"/>
                </a:ext>
              </a:extLst>
            </p:cNvPr>
            <p:cNvSpPr/>
            <p:nvPr userDrawn="1"/>
          </p:nvSpPr>
          <p:spPr>
            <a:xfrm>
              <a:off x="557785" y="40265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DC9346-A0E3-4E6D-82CE-854999975F5F}"/>
                </a:ext>
              </a:extLst>
            </p:cNvPr>
            <p:cNvSpPr/>
            <p:nvPr userDrawn="1"/>
          </p:nvSpPr>
          <p:spPr>
            <a:xfrm>
              <a:off x="2317703" y="567448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6DB56C8-873B-4753-8968-92007B3EB7B2}"/>
                </a:ext>
              </a:extLst>
            </p:cNvPr>
            <p:cNvSpPr/>
            <p:nvPr userDrawn="1"/>
          </p:nvSpPr>
          <p:spPr>
            <a:xfrm>
              <a:off x="1482004" y="5558827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F3F3C00-6A04-46A9-B26C-DFCF9839F776}"/>
                </a:ext>
              </a:extLst>
            </p:cNvPr>
            <p:cNvSpPr/>
            <p:nvPr userDrawn="1"/>
          </p:nvSpPr>
          <p:spPr>
            <a:xfrm>
              <a:off x="1860673" y="4969625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5DAB9C-7092-4A6C-A8C9-4F203AF98713}"/>
                </a:ext>
              </a:extLst>
            </p:cNvPr>
            <p:cNvSpPr/>
            <p:nvPr userDrawn="1"/>
          </p:nvSpPr>
          <p:spPr>
            <a:xfrm>
              <a:off x="2060484" y="5845576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5F44273-5510-4A1F-B6A7-C8918EC60375}"/>
                </a:ext>
              </a:extLst>
            </p:cNvPr>
            <p:cNvSpPr/>
            <p:nvPr userDrawn="1"/>
          </p:nvSpPr>
          <p:spPr>
            <a:xfrm>
              <a:off x="2376308" y="5263421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60DEE8F-C60A-4903-870A-C9E5C309F880}"/>
                </a:ext>
              </a:extLst>
            </p:cNvPr>
            <p:cNvSpPr/>
            <p:nvPr userDrawn="1"/>
          </p:nvSpPr>
          <p:spPr>
            <a:xfrm>
              <a:off x="2835775" y="51243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AE6BBAB-DFF8-4C04-849E-1D41D2914F19}"/>
                </a:ext>
              </a:extLst>
            </p:cNvPr>
            <p:cNvSpPr/>
            <p:nvPr userDrawn="1"/>
          </p:nvSpPr>
          <p:spPr>
            <a:xfrm>
              <a:off x="2788339" y="48024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C3D4D89-005F-43C7-82A4-1C5A501AFCF4}"/>
                </a:ext>
              </a:extLst>
            </p:cNvPr>
            <p:cNvSpPr/>
            <p:nvPr userDrawn="1"/>
          </p:nvSpPr>
          <p:spPr>
            <a:xfrm>
              <a:off x="1628457" y="4886269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581398D-B48E-4095-8F85-6DACF614FE03}"/>
                </a:ext>
              </a:extLst>
            </p:cNvPr>
            <p:cNvSpPr/>
            <p:nvPr userDrawn="1"/>
          </p:nvSpPr>
          <p:spPr>
            <a:xfrm>
              <a:off x="2117572" y="440315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27C3A1C-914E-4A0C-B883-C10DA9D44B87}"/>
                </a:ext>
              </a:extLst>
            </p:cNvPr>
            <p:cNvSpPr/>
            <p:nvPr userDrawn="1"/>
          </p:nvSpPr>
          <p:spPr>
            <a:xfrm>
              <a:off x="2591057" y="408122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F2DD092-9044-4E03-BA2E-30DE0959C14E}"/>
                </a:ext>
              </a:extLst>
            </p:cNvPr>
            <p:cNvSpPr/>
            <p:nvPr userDrawn="1"/>
          </p:nvSpPr>
          <p:spPr>
            <a:xfrm>
              <a:off x="2382607" y="4662696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392A133-6A39-4BD0-A483-441065766A57}"/>
                </a:ext>
              </a:extLst>
            </p:cNvPr>
            <p:cNvSpPr/>
            <p:nvPr userDrawn="1"/>
          </p:nvSpPr>
          <p:spPr>
            <a:xfrm>
              <a:off x="2186243" y="386660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C4B76E9-F45A-4C69-8CA9-2EBDDB4E76E1}"/>
                </a:ext>
              </a:extLst>
            </p:cNvPr>
            <p:cNvSpPr/>
            <p:nvPr userDrawn="1"/>
          </p:nvSpPr>
          <p:spPr>
            <a:xfrm>
              <a:off x="4062601" y="572542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3A05D51-983F-4ACF-A4E7-1C0B0B6A9986}"/>
                </a:ext>
              </a:extLst>
            </p:cNvPr>
            <p:cNvSpPr/>
            <p:nvPr userDrawn="1"/>
          </p:nvSpPr>
          <p:spPr>
            <a:xfrm>
              <a:off x="3031955" y="53389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682ADFF-BFE5-41FD-8FBF-FE12E74B2897}"/>
                </a:ext>
              </a:extLst>
            </p:cNvPr>
            <p:cNvSpPr/>
            <p:nvPr userDrawn="1"/>
          </p:nvSpPr>
          <p:spPr>
            <a:xfrm>
              <a:off x="3794584" y="546471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8AAC54A-0DF3-4133-9CA3-369B28B229D5}"/>
                </a:ext>
              </a:extLst>
            </p:cNvPr>
            <p:cNvSpPr/>
            <p:nvPr userDrawn="1"/>
          </p:nvSpPr>
          <p:spPr>
            <a:xfrm>
              <a:off x="3766347" y="619018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9D41C9F-0B4B-4AC9-9308-74C1F3B8654B}"/>
                </a:ext>
              </a:extLst>
            </p:cNvPr>
            <p:cNvSpPr/>
            <p:nvPr userDrawn="1"/>
          </p:nvSpPr>
          <p:spPr>
            <a:xfrm>
              <a:off x="4404293" y="5986627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12B0D79-C60E-4F07-9E6D-4B1558F23F58}"/>
                </a:ext>
              </a:extLst>
            </p:cNvPr>
            <p:cNvSpPr/>
            <p:nvPr userDrawn="1"/>
          </p:nvSpPr>
          <p:spPr>
            <a:xfrm>
              <a:off x="4541637" y="5468975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9361E7F-A41E-4B0C-90F9-5FAB1B2BD056}"/>
                </a:ext>
              </a:extLst>
            </p:cNvPr>
            <p:cNvSpPr/>
            <p:nvPr userDrawn="1"/>
          </p:nvSpPr>
          <p:spPr>
            <a:xfrm>
              <a:off x="4494201" y="514704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3D33315-A58C-45E2-9CEF-CE9C7644E039}"/>
                </a:ext>
              </a:extLst>
            </p:cNvPr>
            <p:cNvSpPr/>
            <p:nvPr userDrawn="1"/>
          </p:nvSpPr>
          <p:spPr>
            <a:xfrm>
              <a:off x="3392780" y="502339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568A1E0-BFE4-432F-8176-47EBDE9E7C8A}"/>
                </a:ext>
              </a:extLst>
            </p:cNvPr>
            <p:cNvSpPr/>
            <p:nvPr userDrawn="1"/>
          </p:nvSpPr>
          <p:spPr>
            <a:xfrm>
              <a:off x="3823435" y="47477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4805AAC-245B-41AF-98D6-36D42CB608A5}"/>
                </a:ext>
              </a:extLst>
            </p:cNvPr>
            <p:cNvSpPr/>
            <p:nvPr userDrawn="1"/>
          </p:nvSpPr>
          <p:spPr>
            <a:xfrm>
              <a:off x="4296920" y="44258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F108654-514D-4278-82B6-9138068C35D8}"/>
                </a:ext>
              </a:extLst>
            </p:cNvPr>
            <p:cNvSpPr/>
            <p:nvPr userDrawn="1"/>
          </p:nvSpPr>
          <p:spPr>
            <a:xfrm>
              <a:off x="4088469" y="5007308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E093897-8F12-48D2-82A1-97ADE01AA870}"/>
                </a:ext>
              </a:extLst>
            </p:cNvPr>
            <p:cNvSpPr/>
            <p:nvPr userDrawn="1"/>
          </p:nvSpPr>
          <p:spPr>
            <a:xfrm>
              <a:off x="3892105" y="421121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9D1408D-0CE4-4DCD-B8E4-4CAC917FC4C9}"/>
                </a:ext>
              </a:extLst>
            </p:cNvPr>
            <p:cNvSpPr/>
            <p:nvPr userDrawn="1"/>
          </p:nvSpPr>
          <p:spPr>
            <a:xfrm>
              <a:off x="4548531" y="520137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5C3DD74-EACD-4598-B2A0-20491E1F4209}"/>
                </a:ext>
              </a:extLst>
            </p:cNvPr>
            <p:cNvSpPr/>
            <p:nvPr userDrawn="1"/>
          </p:nvSpPr>
          <p:spPr>
            <a:xfrm>
              <a:off x="5062767" y="4961589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5BAC4C0-FDD0-491F-945C-A448FEA429F1}"/>
                </a:ext>
              </a:extLst>
            </p:cNvPr>
            <p:cNvSpPr/>
            <p:nvPr userDrawn="1"/>
          </p:nvSpPr>
          <p:spPr>
            <a:xfrm>
              <a:off x="5103999" y="5962284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AB54317-E15B-42B1-B04E-6A1221906F6D}"/>
                </a:ext>
              </a:extLst>
            </p:cNvPr>
            <p:cNvSpPr/>
            <p:nvPr userDrawn="1"/>
          </p:nvSpPr>
          <p:spPr>
            <a:xfrm>
              <a:off x="5546627" y="5641148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E39ABF4-EAC9-41E6-BB5C-BA963813BA6E}"/>
                </a:ext>
              </a:extLst>
            </p:cNvPr>
            <p:cNvSpPr/>
            <p:nvPr userDrawn="1"/>
          </p:nvSpPr>
          <p:spPr>
            <a:xfrm>
              <a:off x="5879289" y="524107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4B240A3-0256-4CE4-B3B7-A683EAA9FEBA}"/>
                </a:ext>
              </a:extLst>
            </p:cNvPr>
            <p:cNvSpPr/>
            <p:nvPr userDrawn="1"/>
          </p:nvSpPr>
          <p:spPr>
            <a:xfrm>
              <a:off x="5831853" y="491914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CF61E7-6769-4D54-A98E-A53A037DBD2D}"/>
                </a:ext>
              </a:extLst>
            </p:cNvPr>
            <p:cNvSpPr/>
            <p:nvPr userDrawn="1"/>
          </p:nvSpPr>
          <p:spPr>
            <a:xfrm>
              <a:off x="4671972" y="500297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6D8213C-8A50-438B-A406-A192DBB732CF}"/>
                </a:ext>
              </a:extLst>
            </p:cNvPr>
            <p:cNvSpPr/>
            <p:nvPr userDrawn="1"/>
          </p:nvSpPr>
          <p:spPr>
            <a:xfrm>
              <a:off x="5161087" y="451985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F3D526D-83B8-4DD7-AA3C-494CFD634D0F}"/>
                </a:ext>
              </a:extLst>
            </p:cNvPr>
            <p:cNvSpPr/>
            <p:nvPr userDrawn="1"/>
          </p:nvSpPr>
          <p:spPr>
            <a:xfrm>
              <a:off x="5634572" y="419793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BE58FDD-EE1E-4921-B11E-7F6848193CF0}"/>
                </a:ext>
              </a:extLst>
            </p:cNvPr>
            <p:cNvSpPr/>
            <p:nvPr userDrawn="1"/>
          </p:nvSpPr>
          <p:spPr>
            <a:xfrm>
              <a:off x="5426121" y="477940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B4F0BBE-15C2-4CB7-BED2-D137B3FA6CAC}"/>
                </a:ext>
              </a:extLst>
            </p:cNvPr>
            <p:cNvSpPr/>
            <p:nvPr userDrawn="1"/>
          </p:nvSpPr>
          <p:spPr>
            <a:xfrm>
              <a:off x="5229757" y="398331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F5E9356-5718-4E5F-B16C-302808E7925C}"/>
                </a:ext>
              </a:extLst>
            </p:cNvPr>
            <p:cNvSpPr/>
            <p:nvPr userDrawn="1"/>
          </p:nvSpPr>
          <p:spPr>
            <a:xfrm>
              <a:off x="6144136" y="5477453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A076A7C-E639-47B5-8579-845059E72B03}"/>
                </a:ext>
              </a:extLst>
            </p:cNvPr>
            <p:cNvSpPr/>
            <p:nvPr userDrawn="1"/>
          </p:nvSpPr>
          <p:spPr>
            <a:xfrm>
              <a:off x="6613891" y="51470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D9A2872-B310-4B67-AD67-A14D6BA8CF4E}"/>
                </a:ext>
              </a:extLst>
            </p:cNvPr>
            <p:cNvSpPr/>
            <p:nvPr userDrawn="1"/>
          </p:nvSpPr>
          <p:spPr>
            <a:xfrm>
              <a:off x="5866268" y="597552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D47626E-A506-4743-B7D6-F55DB4D7EFF2}"/>
                </a:ext>
              </a:extLst>
            </p:cNvPr>
            <p:cNvSpPr/>
            <p:nvPr userDrawn="1"/>
          </p:nvSpPr>
          <p:spPr>
            <a:xfrm>
              <a:off x="7293069" y="5944183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426D4EB-7253-4B23-A83E-6A75BC7259D6}"/>
                </a:ext>
              </a:extLst>
            </p:cNvPr>
            <p:cNvSpPr/>
            <p:nvPr userDrawn="1"/>
          </p:nvSpPr>
          <p:spPr>
            <a:xfrm>
              <a:off x="7430413" y="5426530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9E5716A-5B73-49DA-915A-F5E69D284684}"/>
                </a:ext>
              </a:extLst>
            </p:cNvPr>
            <p:cNvSpPr/>
            <p:nvPr userDrawn="1"/>
          </p:nvSpPr>
          <p:spPr>
            <a:xfrm>
              <a:off x="7382977" y="510460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7879505-28BA-4209-82DB-C44B28007CE7}"/>
                </a:ext>
              </a:extLst>
            </p:cNvPr>
            <p:cNvSpPr/>
            <p:nvPr userDrawn="1"/>
          </p:nvSpPr>
          <p:spPr>
            <a:xfrm>
              <a:off x="6223096" y="518843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9FBBFCD-E744-42E7-9CC8-DC49C57167BA}"/>
                </a:ext>
              </a:extLst>
            </p:cNvPr>
            <p:cNvSpPr/>
            <p:nvPr userDrawn="1"/>
          </p:nvSpPr>
          <p:spPr>
            <a:xfrm>
              <a:off x="6712211" y="470531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E390097-D6C9-4CCE-8193-A1CD723E39B6}"/>
                </a:ext>
              </a:extLst>
            </p:cNvPr>
            <p:cNvSpPr/>
            <p:nvPr userDrawn="1"/>
          </p:nvSpPr>
          <p:spPr>
            <a:xfrm>
              <a:off x="7185696" y="438339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98EE70D-9B27-4E36-AD40-8ED96D8535D2}"/>
                </a:ext>
              </a:extLst>
            </p:cNvPr>
            <p:cNvSpPr/>
            <p:nvPr userDrawn="1"/>
          </p:nvSpPr>
          <p:spPr>
            <a:xfrm>
              <a:off x="6977245" y="496486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1EF005E-0DEE-41D6-9B59-08BF9872EF25}"/>
                </a:ext>
              </a:extLst>
            </p:cNvPr>
            <p:cNvSpPr/>
            <p:nvPr userDrawn="1"/>
          </p:nvSpPr>
          <p:spPr>
            <a:xfrm>
              <a:off x="6780881" y="416877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7FF95A4-90B3-4724-AA8A-CBC44FA53587}"/>
                </a:ext>
              </a:extLst>
            </p:cNvPr>
            <p:cNvSpPr/>
            <p:nvPr userDrawn="1"/>
          </p:nvSpPr>
          <p:spPr>
            <a:xfrm>
              <a:off x="7907288" y="567093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4AE1C7D-F4B0-432A-A793-C08679DC5026}"/>
                </a:ext>
              </a:extLst>
            </p:cNvPr>
            <p:cNvSpPr/>
            <p:nvPr userDrawn="1"/>
          </p:nvSpPr>
          <p:spPr>
            <a:xfrm>
              <a:off x="7043387" y="5597946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EB71315-1B0B-4C01-AF87-4F5FEDBAC6B2}"/>
                </a:ext>
              </a:extLst>
            </p:cNvPr>
            <p:cNvSpPr/>
            <p:nvPr userDrawn="1"/>
          </p:nvSpPr>
          <p:spPr>
            <a:xfrm>
              <a:off x="7890328" y="53907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F57BBC9-4F58-4DC4-8BA6-C6B25A054CB5}"/>
                </a:ext>
              </a:extLst>
            </p:cNvPr>
            <p:cNvSpPr/>
            <p:nvPr userDrawn="1"/>
          </p:nvSpPr>
          <p:spPr>
            <a:xfrm>
              <a:off x="8632865" y="5608043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9751DBC-53BD-432B-BFF3-F5269D36FA64}"/>
                </a:ext>
              </a:extLst>
            </p:cNvPr>
            <p:cNvSpPr/>
            <p:nvPr userDrawn="1"/>
          </p:nvSpPr>
          <p:spPr>
            <a:xfrm>
              <a:off x="8844193" y="6129642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07B288D-DBBC-47CF-A856-54663E09F8AE}"/>
                </a:ext>
              </a:extLst>
            </p:cNvPr>
            <p:cNvSpPr/>
            <p:nvPr userDrawn="1"/>
          </p:nvSpPr>
          <p:spPr>
            <a:xfrm>
              <a:off x="9139768" y="5427322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B1FA931-3E76-4DE3-8DE8-1549D65FBB08}"/>
                </a:ext>
              </a:extLst>
            </p:cNvPr>
            <p:cNvSpPr/>
            <p:nvPr userDrawn="1"/>
          </p:nvSpPr>
          <p:spPr>
            <a:xfrm>
              <a:off x="8934101" y="529006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51FFFB1-47A0-4C50-BECD-1D23D17E811D}"/>
                </a:ext>
              </a:extLst>
            </p:cNvPr>
            <p:cNvSpPr/>
            <p:nvPr userDrawn="1"/>
          </p:nvSpPr>
          <p:spPr>
            <a:xfrm>
              <a:off x="7774220" y="537389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6AECF17-77E1-43ED-8840-C62B6A88F5D4}"/>
                </a:ext>
              </a:extLst>
            </p:cNvPr>
            <p:cNvSpPr/>
            <p:nvPr userDrawn="1"/>
          </p:nvSpPr>
          <p:spPr>
            <a:xfrm>
              <a:off x="8263335" y="489077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876E484-B037-4F75-9556-971B92DC48BE}"/>
                </a:ext>
              </a:extLst>
            </p:cNvPr>
            <p:cNvSpPr/>
            <p:nvPr userDrawn="1"/>
          </p:nvSpPr>
          <p:spPr>
            <a:xfrm>
              <a:off x="8736820" y="45688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225F7F8-2ABA-4551-8C71-2D21376891A6}"/>
                </a:ext>
              </a:extLst>
            </p:cNvPr>
            <p:cNvSpPr/>
            <p:nvPr userDrawn="1"/>
          </p:nvSpPr>
          <p:spPr>
            <a:xfrm>
              <a:off x="8528369" y="5150322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2DB6C0E-2520-4218-BA5A-7172D202F2EC}"/>
                </a:ext>
              </a:extLst>
            </p:cNvPr>
            <p:cNvSpPr/>
            <p:nvPr userDrawn="1"/>
          </p:nvSpPr>
          <p:spPr>
            <a:xfrm>
              <a:off x="8332005" y="4354232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52770F6-E26A-4860-9E65-9673B8C9ECE9}"/>
                </a:ext>
              </a:extLst>
            </p:cNvPr>
            <p:cNvSpPr/>
            <p:nvPr userDrawn="1"/>
          </p:nvSpPr>
          <p:spPr>
            <a:xfrm>
              <a:off x="9840980" y="5460687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4607021-E25E-4BDD-AB6C-756887A27726}"/>
                </a:ext>
              </a:extLst>
            </p:cNvPr>
            <p:cNvSpPr/>
            <p:nvPr userDrawn="1"/>
          </p:nvSpPr>
          <p:spPr>
            <a:xfrm>
              <a:off x="9364047" y="5413278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F455D67-07C2-490E-A309-365E96F52755}"/>
                </a:ext>
              </a:extLst>
            </p:cNvPr>
            <p:cNvSpPr/>
            <p:nvPr userDrawn="1"/>
          </p:nvSpPr>
          <p:spPr>
            <a:xfrm>
              <a:off x="9746108" y="504394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F93BA23-3346-48B4-B2A8-54BC61D2FA98}"/>
                </a:ext>
              </a:extLst>
            </p:cNvPr>
            <p:cNvSpPr/>
            <p:nvPr userDrawn="1"/>
          </p:nvSpPr>
          <p:spPr>
            <a:xfrm>
              <a:off x="6738732" y="595705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0E9FD8F-5EC9-4F46-B8F7-8199791E1422}"/>
                </a:ext>
              </a:extLst>
            </p:cNvPr>
            <p:cNvSpPr/>
            <p:nvPr userDrawn="1"/>
          </p:nvSpPr>
          <p:spPr>
            <a:xfrm>
              <a:off x="10425287" y="5841079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9E1889B-5C38-4F48-8797-C5B6154F9D23}"/>
                </a:ext>
              </a:extLst>
            </p:cNvPr>
            <p:cNvSpPr/>
            <p:nvPr userDrawn="1"/>
          </p:nvSpPr>
          <p:spPr>
            <a:xfrm>
              <a:off x="10562631" y="5323426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333226C-B3A5-4BDC-B318-FFF9F0EB91C1}"/>
                </a:ext>
              </a:extLst>
            </p:cNvPr>
            <p:cNvSpPr/>
            <p:nvPr userDrawn="1"/>
          </p:nvSpPr>
          <p:spPr>
            <a:xfrm>
              <a:off x="10515195" y="500149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9D58340A-8F19-4A37-86B4-30F8486F1465}"/>
                </a:ext>
              </a:extLst>
            </p:cNvPr>
            <p:cNvSpPr/>
            <p:nvPr userDrawn="1"/>
          </p:nvSpPr>
          <p:spPr>
            <a:xfrm>
              <a:off x="9355313" y="5085332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8C179F6-17FA-4F10-9513-4D039F77BA96}"/>
                </a:ext>
              </a:extLst>
            </p:cNvPr>
            <p:cNvSpPr/>
            <p:nvPr userDrawn="1"/>
          </p:nvSpPr>
          <p:spPr>
            <a:xfrm>
              <a:off x="9844428" y="460221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D480887-AEFA-4002-B99D-8688ECED7D05}"/>
                </a:ext>
              </a:extLst>
            </p:cNvPr>
            <p:cNvSpPr/>
            <p:nvPr userDrawn="1"/>
          </p:nvSpPr>
          <p:spPr>
            <a:xfrm>
              <a:off x="10317913" y="428028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06250BB-48EE-45DE-80A7-2EE80D4F433D}"/>
                </a:ext>
              </a:extLst>
            </p:cNvPr>
            <p:cNvSpPr/>
            <p:nvPr userDrawn="1"/>
          </p:nvSpPr>
          <p:spPr>
            <a:xfrm>
              <a:off x="10109463" y="486175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82C038-380E-4B0D-AB1F-4C6661F26D12}"/>
                </a:ext>
              </a:extLst>
            </p:cNvPr>
            <p:cNvSpPr/>
            <p:nvPr userDrawn="1"/>
          </p:nvSpPr>
          <p:spPr>
            <a:xfrm>
              <a:off x="9913099" y="406566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2B579F0-93D9-4E09-8305-FC34FC8804CC}"/>
                </a:ext>
              </a:extLst>
            </p:cNvPr>
            <p:cNvSpPr/>
            <p:nvPr userDrawn="1"/>
          </p:nvSpPr>
          <p:spPr>
            <a:xfrm>
              <a:off x="11334019" y="568776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A98FF35-7E8E-41AD-A124-2E8D0F5BF4C6}"/>
                </a:ext>
              </a:extLst>
            </p:cNvPr>
            <p:cNvSpPr/>
            <p:nvPr userDrawn="1"/>
          </p:nvSpPr>
          <p:spPr>
            <a:xfrm>
              <a:off x="10591056" y="5346919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F5AF565-9505-449A-823A-6C19BC478F89}"/>
                </a:ext>
              </a:extLst>
            </p:cNvPr>
            <p:cNvSpPr/>
            <p:nvPr userDrawn="1"/>
          </p:nvSpPr>
          <p:spPr>
            <a:xfrm>
              <a:off x="10973117" y="497758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21A7EC6-20A7-4268-80F5-3566AFC4C3E7}"/>
                </a:ext>
              </a:extLst>
            </p:cNvPr>
            <p:cNvSpPr/>
            <p:nvPr userDrawn="1"/>
          </p:nvSpPr>
          <p:spPr>
            <a:xfrm>
              <a:off x="11014349" y="597827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91DEEB1-F8E4-4CC4-B890-6EE3C10BA60D}"/>
                </a:ext>
              </a:extLst>
            </p:cNvPr>
            <p:cNvSpPr/>
            <p:nvPr userDrawn="1"/>
          </p:nvSpPr>
          <p:spPr>
            <a:xfrm>
              <a:off x="11566035" y="5453506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47C0A9D-FD47-489F-978D-13F090C40A1D}"/>
                </a:ext>
              </a:extLst>
            </p:cNvPr>
            <p:cNvSpPr/>
            <p:nvPr userDrawn="1"/>
          </p:nvSpPr>
          <p:spPr>
            <a:xfrm>
              <a:off x="11789640" y="525706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BEAFC1C-8560-4CFE-875C-1B7B00E51FFF}"/>
                </a:ext>
              </a:extLst>
            </p:cNvPr>
            <p:cNvSpPr/>
            <p:nvPr userDrawn="1"/>
          </p:nvSpPr>
          <p:spPr>
            <a:xfrm>
              <a:off x="11742204" y="493514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7785832-F23E-4457-84FA-ED30322D7F61}"/>
                </a:ext>
              </a:extLst>
            </p:cNvPr>
            <p:cNvSpPr/>
            <p:nvPr userDrawn="1"/>
          </p:nvSpPr>
          <p:spPr>
            <a:xfrm>
              <a:off x="10582323" y="501897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8C147BC-2F0D-4285-8E39-744F76D73117}"/>
                </a:ext>
              </a:extLst>
            </p:cNvPr>
            <p:cNvSpPr/>
            <p:nvPr userDrawn="1"/>
          </p:nvSpPr>
          <p:spPr>
            <a:xfrm>
              <a:off x="11071437" y="453585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01B6CA8-B4C3-454B-A699-EE892BD28829}"/>
                </a:ext>
              </a:extLst>
            </p:cNvPr>
            <p:cNvSpPr/>
            <p:nvPr userDrawn="1"/>
          </p:nvSpPr>
          <p:spPr>
            <a:xfrm>
              <a:off x="11544923" y="421392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BE6C7104-06A8-4F42-A48F-E38F2F9FA47D}"/>
                </a:ext>
              </a:extLst>
            </p:cNvPr>
            <p:cNvSpPr/>
            <p:nvPr userDrawn="1"/>
          </p:nvSpPr>
          <p:spPr>
            <a:xfrm>
              <a:off x="11336472" y="479539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F2B351A-88DC-4FE9-B6D9-0D1E32B92C13}"/>
                </a:ext>
              </a:extLst>
            </p:cNvPr>
            <p:cNvSpPr/>
            <p:nvPr userDrawn="1"/>
          </p:nvSpPr>
          <p:spPr>
            <a:xfrm>
              <a:off x="11140108" y="399930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7D73212-BA54-4857-B2FD-33CDAEAA646D}"/>
                </a:ext>
              </a:extLst>
            </p:cNvPr>
            <p:cNvSpPr/>
            <p:nvPr userDrawn="1"/>
          </p:nvSpPr>
          <p:spPr>
            <a:xfrm>
              <a:off x="2320772" y="460622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818FA93C-68F6-45BA-B287-E3E18E574AD7}"/>
              </a:ext>
            </a:extLst>
          </p:cNvPr>
          <p:cNvSpPr/>
          <p:nvPr/>
        </p:nvSpPr>
        <p:spPr>
          <a:xfrm>
            <a:off x="0" y="6457057"/>
            <a:ext cx="12192000" cy="400945"/>
          </a:xfrm>
          <a:prstGeom prst="rect">
            <a:avLst/>
          </a:prstGeom>
          <a:solidFill>
            <a:srgbClr val="576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F5B317"/>
              </a:solidFill>
            </a:endParaRPr>
          </a:p>
        </p:txBody>
      </p:sp>
      <p:sp>
        <p:nvSpPr>
          <p:cNvPr id="141" name="Rectangle 30">
            <a:extLst>
              <a:ext uri="{FF2B5EF4-FFF2-40B4-BE49-F238E27FC236}">
                <a16:creationId xmlns:a16="http://schemas.microsoft.com/office/drawing/2014/main" id="{C04B186B-5DE6-4BEE-A7EF-3146B1677C4F}"/>
              </a:ext>
            </a:extLst>
          </p:cNvPr>
          <p:cNvSpPr/>
          <p:nvPr/>
        </p:nvSpPr>
        <p:spPr>
          <a:xfrm>
            <a:off x="1651620" y="4606292"/>
            <a:ext cx="405780" cy="404594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2" name="Freeform 18">
            <a:extLst>
              <a:ext uri="{FF2B5EF4-FFF2-40B4-BE49-F238E27FC236}">
                <a16:creationId xmlns:a16="http://schemas.microsoft.com/office/drawing/2014/main" id="{3DE486CD-B0D0-42D2-9A45-AF8861794BBA}"/>
              </a:ext>
            </a:extLst>
          </p:cNvPr>
          <p:cNvSpPr/>
          <p:nvPr/>
        </p:nvSpPr>
        <p:spPr>
          <a:xfrm>
            <a:off x="10077955" y="4587942"/>
            <a:ext cx="546787" cy="44129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3" name="Oval 7">
            <a:extLst>
              <a:ext uri="{FF2B5EF4-FFF2-40B4-BE49-F238E27FC236}">
                <a16:creationId xmlns:a16="http://schemas.microsoft.com/office/drawing/2014/main" id="{256CE4E2-D42D-45A1-8742-BE2DF5F5818E}"/>
              </a:ext>
            </a:extLst>
          </p:cNvPr>
          <p:cNvSpPr/>
          <p:nvPr/>
        </p:nvSpPr>
        <p:spPr>
          <a:xfrm>
            <a:off x="8000949" y="4577514"/>
            <a:ext cx="462153" cy="462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4" name="Rectangle 16">
            <a:extLst>
              <a:ext uri="{FF2B5EF4-FFF2-40B4-BE49-F238E27FC236}">
                <a16:creationId xmlns:a16="http://schemas.microsoft.com/office/drawing/2014/main" id="{E54833FC-9F7B-4EED-879B-151D5C218239}"/>
              </a:ext>
            </a:extLst>
          </p:cNvPr>
          <p:cNvSpPr/>
          <p:nvPr/>
        </p:nvSpPr>
        <p:spPr>
          <a:xfrm>
            <a:off x="3718169" y="4642917"/>
            <a:ext cx="504164" cy="33134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5" name="Round Same Side Corner Rectangle 36">
            <a:extLst>
              <a:ext uri="{FF2B5EF4-FFF2-40B4-BE49-F238E27FC236}">
                <a16:creationId xmlns:a16="http://schemas.microsoft.com/office/drawing/2014/main" id="{A4190082-8818-4A00-BE11-B495E7F6899C}"/>
              </a:ext>
            </a:extLst>
          </p:cNvPr>
          <p:cNvSpPr>
            <a:spLocks noChangeAspect="1"/>
          </p:cNvSpPr>
          <p:nvPr/>
        </p:nvSpPr>
        <p:spPr>
          <a:xfrm>
            <a:off x="5841105" y="4608339"/>
            <a:ext cx="506571" cy="400503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E393BC7-F36F-4B6B-A8BC-2D34DCDF07FC}"/>
              </a:ext>
            </a:extLst>
          </p:cNvPr>
          <p:cNvGrpSpPr/>
          <p:nvPr/>
        </p:nvGrpSpPr>
        <p:grpSpPr>
          <a:xfrm>
            <a:off x="479766" y="43259"/>
            <a:ext cx="10816476" cy="6346860"/>
            <a:chOff x="0" y="43259"/>
            <a:chExt cx="11296242" cy="6235742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3CBA1E54-122B-4152-BE9D-987FEFD9C428}"/>
                </a:ext>
              </a:extLst>
            </p:cNvPr>
            <p:cNvGrpSpPr/>
            <p:nvPr/>
          </p:nvGrpSpPr>
          <p:grpSpPr>
            <a:xfrm>
              <a:off x="0" y="43259"/>
              <a:ext cx="4949162" cy="1822086"/>
              <a:chOff x="0" y="92955"/>
              <a:chExt cx="4949162" cy="1822086"/>
            </a:xfrm>
          </p:grpSpPr>
          <p:pic>
            <p:nvPicPr>
              <p:cNvPr id="146" name="object 2">
                <a:extLst>
                  <a:ext uri="{FF2B5EF4-FFF2-40B4-BE49-F238E27FC236}">
                    <a16:creationId xmlns:a16="http://schemas.microsoft.com/office/drawing/2014/main" id="{58CD62E9-C631-4862-8230-0FD757A52DCB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51625" y="92955"/>
                <a:ext cx="4617258" cy="1822086"/>
              </a:xfrm>
              <a:prstGeom prst="rect">
                <a:avLst/>
              </a:prstGeom>
            </p:spPr>
          </p:pic>
          <p:sp>
            <p:nvSpPr>
              <p:cNvPr id="147" name="object 3">
                <a:extLst>
                  <a:ext uri="{FF2B5EF4-FFF2-40B4-BE49-F238E27FC236}">
                    <a16:creationId xmlns:a16="http://schemas.microsoft.com/office/drawing/2014/main" id="{3C58F419-F12B-42EA-8F15-10BE9A0F95B2}"/>
                  </a:ext>
                </a:extLst>
              </p:cNvPr>
              <p:cNvSpPr txBox="1"/>
              <p:nvPr/>
            </p:nvSpPr>
            <p:spPr>
              <a:xfrm>
                <a:off x="0" y="290487"/>
                <a:ext cx="4949162" cy="1084351"/>
              </a:xfrm>
              <a:prstGeom prst="rect">
                <a:avLst/>
              </a:prstGeom>
            </p:spPr>
            <p:txBody>
              <a:bodyPr vert="horz" wrap="square" lIns="0" tIns="9604" rIns="0" bIns="0" rtlCol="0">
                <a:spAutoFit/>
              </a:bodyPr>
              <a:lstStyle/>
              <a:p>
                <a:pPr marL="95033" marR="0" lvl="0" indent="0" algn="ctr" defTabSz="727913" rtl="0" eaLnBrk="1" fontAlgn="auto" latinLnBrk="0" hangingPunct="1">
                  <a:lnSpc>
                    <a:spcPts val="2575"/>
                  </a:lnSpc>
                  <a:spcBef>
                    <a:spcPts val="75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2229" b="0" i="0" u="none" strike="noStrike" kern="1200" cap="none" spc="-8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Arial"/>
                  </a:rPr>
                  <a:t>SKP</a:t>
                </a:r>
                <a:endParaRPr kumimoji="0" sz="2229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Arial"/>
                </a:endParaRPr>
              </a:p>
              <a:p>
                <a:pPr marL="10110" marR="0" lvl="0" indent="0" algn="ctr" defTabSz="727913" rtl="0" eaLnBrk="1" fontAlgn="auto" latinLnBrk="0" hangingPunct="1">
                  <a:lnSpc>
                    <a:spcPts val="2575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2229" b="0" i="0" u="none" strike="noStrike" kern="1200" cap="none" spc="-4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Arial"/>
                  </a:rPr>
                  <a:t>(Sasaran</a:t>
                </a:r>
                <a:r>
                  <a:rPr kumimoji="0" sz="2229" b="0" i="0" u="none" strike="noStrike" kern="1200" cap="none" spc="12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:r>
                  <a:rPr kumimoji="0" sz="2229" b="0" i="0" u="none" strike="noStrike" kern="1200" cap="none" spc="-4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Arial"/>
                  </a:rPr>
                  <a:t>Kinerja</a:t>
                </a:r>
                <a:r>
                  <a:rPr kumimoji="0" sz="2229" b="0" i="0" u="none" strike="noStrike" kern="1200" cap="none" spc="8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:r>
                  <a:rPr kumimoji="0" sz="2229" b="0" i="0" u="none" strike="noStrike" kern="1200" cap="none" spc="-4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Arial"/>
                  </a:rPr>
                  <a:t>Pegawai</a:t>
                </a:r>
                <a:r>
                  <a:rPr kumimoji="0" lang="en-US" sz="2229" b="0" i="0" u="none" strike="noStrike" kern="1200" cap="none" spc="-4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Arial"/>
                  </a:rPr>
                  <a:t>)</a:t>
                </a:r>
                <a:endParaRPr kumimoji="0" sz="2229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Arial"/>
                </a:endParaRPr>
              </a:p>
              <a:p>
                <a:pPr marL="93516" marR="0" lvl="0" indent="0" algn="ctr" defTabSz="727913" rtl="0" eaLnBrk="1" fontAlgn="auto" latinLnBrk="0" hangingPunct="1">
                  <a:lnSpc>
                    <a:spcPct val="100000"/>
                  </a:lnSpc>
                  <a:spcBef>
                    <a:spcPts val="31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Arial"/>
                  </a:rPr>
                  <a:t>untuk</a:t>
                </a:r>
                <a:r>
                  <a:rPr kumimoji="0" sz="2400" b="0" i="0" u="none" strike="noStrike" kern="1200" cap="none" spc="-24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Arial"/>
                  </a:rPr>
                  <a:t>JA dan JF</a:t>
                </a:r>
                <a:endParaRPr kumimoji="0" sz="159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63A347F4-4F48-48E4-A079-0CCC6039A6CB}"/>
                </a:ext>
              </a:extLst>
            </p:cNvPr>
            <p:cNvGrpSpPr/>
            <p:nvPr/>
          </p:nvGrpSpPr>
          <p:grpSpPr>
            <a:xfrm>
              <a:off x="5200787" y="898117"/>
              <a:ext cx="6095455" cy="5380884"/>
              <a:chOff x="5200787" y="411229"/>
              <a:chExt cx="6095455" cy="5380884"/>
            </a:xfrm>
          </p:grpSpPr>
          <p:grpSp>
            <p:nvGrpSpPr>
              <p:cNvPr id="108" name="object 7">
                <a:extLst>
                  <a:ext uri="{FF2B5EF4-FFF2-40B4-BE49-F238E27FC236}">
                    <a16:creationId xmlns:a16="http://schemas.microsoft.com/office/drawing/2014/main" id="{EABC1C98-B315-4830-9CC3-49DF2B94588C}"/>
                  </a:ext>
                </a:extLst>
              </p:cNvPr>
              <p:cNvGrpSpPr/>
              <p:nvPr/>
            </p:nvGrpSpPr>
            <p:grpSpPr>
              <a:xfrm>
                <a:off x="5200787" y="411229"/>
                <a:ext cx="5776709" cy="469578"/>
                <a:chOff x="6039611" y="2353055"/>
                <a:chExt cx="7257095" cy="589915"/>
              </a:xfrm>
            </p:grpSpPr>
            <p:sp>
              <p:nvSpPr>
                <p:cNvPr id="139" name="object 8">
                  <a:extLst>
                    <a:ext uri="{FF2B5EF4-FFF2-40B4-BE49-F238E27FC236}">
                      <a16:creationId xmlns:a16="http://schemas.microsoft.com/office/drawing/2014/main" id="{DDA38432-005F-4AA5-BE2F-C5CDCD2854E2}"/>
                    </a:ext>
                  </a:extLst>
                </p:cNvPr>
                <p:cNvSpPr/>
                <p:nvPr/>
              </p:nvSpPr>
              <p:spPr>
                <a:xfrm>
                  <a:off x="6333744" y="2353055"/>
                  <a:ext cx="6962962" cy="589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1045" h="589914">
                      <a:moveTo>
                        <a:pt x="4550664" y="294894"/>
                      </a:moveTo>
                      <a:lnTo>
                        <a:pt x="4546816" y="247218"/>
                      </a:lnTo>
                      <a:lnTo>
                        <a:pt x="4535690" y="201980"/>
                      </a:lnTo>
                      <a:lnTo>
                        <a:pt x="4517872" y="159766"/>
                      </a:lnTo>
                      <a:lnTo>
                        <a:pt x="4493971" y="121196"/>
                      </a:lnTo>
                      <a:lnTo>
                        <a:pt x="4464596" y="86868"/>
                      </a:lnTo>
                      <a:lnTo>
                        <a:pt x="4430344" y="57391"/>
                      </a:lnTo>
                      <a:lnTo>
                        <a:pt x="4391799" y="33362"/>
                      </a:lnTo>
                      <a:lnTo>
                        <a:pt x="4349585" y="15392"/>
                      </a:lnTo>
                      <a:lnTo>
                        <a:pt x="4304296" y="4064"/>
                      </a:lnTo>
                      <a:lnTo>
                        <a:pt x="4256532" y="12"/>
                      </a:lnTo>
                      <a:lnTo>
                        <a:pt x="4256379" y="12"/>
                      </a:lnTo>
                      <a:lnTo>
                        <a:pt x="0" y="12"/>
                      </a:lnTo>
                      <a:lnTo>
                        <a:pt x="0" y="589788"/>
                      </a:lnTo>
                      <a:lnTo>
                        <a:pt x="4256532" y="589788"/>
                      </a:lnTo>
                      <a:lnTo>
                        <a:pt x="4304296" y="585736"/>
                      </a:lnTo>
                      <a:lnTo>
                        <a:pt x="4349585" y="574408"/>
                      </a:lnTo>
                      <a:lnTo>
                        <a:pt x="4391799" y="556437"/>
                      </a:lnTo>
                      <a:lnTo>
                        <a:pt x="4430344" y="532409"/>
                      </a:lnTo>
                      <a:lnTo>
                        <a:pt x="4464596" y="502932"/>
                      </a:lnTo>
                      <a:lnTo>
                        <a:pt x="4493971" y="468604"/>
                      </a:lnTo>
                      <a:lnTo>
                        <a:pt x="4517872" y="430034"/>
                      </a:lnTo>
                      <a:lnTo>
                        <a:pt x="4535690" y="387819"/>
                      </a:lnTo>
                      <a:lnTo>
                        <a:pt x="4546816" y="342582"/>
                      </a:lnTo>
                      <a:lnTo>
                        <a:pt x="4550664" y="294894"/>
                      </a:lnTo>
                      <a:close/>
                    </a:path>
                  </a:pathLst>
                </a:custGeom>
                <a:solidFill>
                  <a:srgbClr val="FCF8DB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72791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433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object 9">
                  <a:extLst>
                    <a:ext uri="{FF2B5EF4-FFF2-40B4-BE49-F238E27FC236}">
                      <a16:creationId xmlns:a16="http://schemas.microsoft.com/office/drawing/2014/main" id="{5A8A2E49-6382-408C-9BAE-3B39C9B5B166}"/>
                    </a:ext>
                  </a:extLst>
                </p:cNvPr>
                <p:cNvSpPr/>
                <p:nvPr/>
              </p:nvSpPr>
              <p:spPr>
                <a:xfrm>
                  <a:off x="6039611" y="2353055"/>
                  <a:ext cx="588645" cy="589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645" h="589914">
                      <a:moveTo>
                        <a:pt x="294132" y="0"/>
                      </a:moveTo>
                      <a:lnTo>
                        <a:pt x="246363" y="4059"/>
                      </a:lnTo>
                      <a:lnTo>
                        <a:pt x="201070" y="15380"/>
                      </a:lnTo>
                      <a:lnTo>
                        <a:pt x="158854" y="33357"/>
                      </a:lnTo>
                      <a:lnTo>
                        <a:pt x="120316" y="57387"/>
                      </a:lnTo>
                      <a:lnTo>
                        <a:pt x="86058" y="86867"/>
                      </a:lnTo>
                      <a:lnTo>
                        <a:pt x="56680" y="121194"/>
                      </a:lnTo>
                      <a:lnTo>
                        <a:pt x="32784" y="159763"/>
                      </a:lnTo>
                      <a:lnTo>
                        <a:pt x="14971" y="201972"/>
                      </a:lnTo>
                      <a:lnTo>
                        <a:pt x="3843" y="247217"/>
                      </a:lnTo>
                      <a:lnTo>
                        <a:pt x="0" y="294894"/>
                      </a:lnTo>
                      <a:lnTo>
                        <a:pt x="3843" y="342570"/>
                      </a:lnTo>
                      <a:lnTo>
                        <a:pt x="14971" y="387815"/>
                      </a:lnTo>
                      <a:lnTo>
                        <a:pt x="32784" y="430024"/>
                      </a:lnTo>
                      <a:lnTo>
                        <a:pt x="56680" y="468593"/>
                      </a:lnTo>
                      <a:lnTo>
                        <a:pt x="86058" y="502920"/>
                      </a:lnTo>
                      <a:lnTo>
                        <a:pt x="120316" y="532400"/>
                      </a:lnTo>
                      <a:lnTo>
                        <a:pt x="158854" y="556430"/>
                      </a:lnTo>
                      <a:lnTo>
                        <a:pt x="201070" y="574407"/>
                      </a:lnTo>
                      <a:lnTo>
                        <a:pt x="246363" y="585728"/>
                      </a:lnTo>
                      <a:lnTo>
                        <a:pt x="294132" y="589788"/>
                      </a:lnTo>
                      <a:lnTo>
                        <a:pt x="341900" y="585728"/>
                      </a:lnTo>
                      <a:lnTo>
                        <a:pt x="387193" y="574407"/>
                      </a:lnTo>
                      <a:lnTo>
                        <a:pt x="429409" y="556430"/>
                      </a:lnTo>
                      <a:lnTo>
                        <a:pt x="467947" y="532400"/>
                      </a:lnTo>
                      <a:lnTo>
                        <a:pt x="502205" y="502920"/>
                      </a:lnTo>
                      <a:lnTo>
                        <a:pt x="531583" y="468593"/>
                      </a:lnTo>
                      <a:lnTo>
                        <a:pt x="555479" y="430024"/>
                      </a:lnTo>
                      <a:lnTo>
                        <a:pt x="573292" y="387815"/>
                      </a:lnTo>
                      <a:lnTo>
                        <a:pt x="584420" y="342570"/>
                      </a:lnTo>
                      <a:lnTo>
                        <a:pt x="588263" y="294894"/>
                      </a:lnTo>
                      <a:lnTo>
                        <a:pt x="584420" y="247217"/>
                      </a:lnTo>
                      <a:lnTo>
                        <a:pt x="573292" y="201972"/>
                      </a:lnTo>
                      <a:lnTo>
                        <a:pt x="555479" y="159763"/>
                      </a:lnTo>
                      <a:lnTo>
                        <a:pt x="531583" y="121194"/>
                      </a:lnTo>
                      <a:lnTo>
                        <a:pt x="502205" y="86868"/>
                      </a:lnTo>
                      <a:lnTo>
                        <a:pt x="467947" y="57387"/>
                      </a:lnTo>
                      <a:lnTo>
                        <a:pt x="429409" y="33357"/>
                      </a:lnTo>
                      <a:lnTo>
                        <a:pt x="387193" y="15380"/>
                      </a:lnTo>
                      <a:lnTo>
                        <a:pt x="341900" y="4059"/>
                      </a:lnTo>
                      <a:lnTo>
                        <a:pt x="294132" y="0"/>
                      </a:lnTo>
                      <a:close/>
                    </a:path>
                  </a:pathLst>
                </a:custGeom>
                <a:solidFill>
                  <a:srgbClr val="FFA400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72791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433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9" name="object 13">
                <a:extLst>
                  <a:ext uri="{FF2B5EF4-FFF2-40B4-BE49-F238E27FC236}">
                    <a16:creationId xmlns:a16="http://schemas.microsoft.com/office/drawing/2014/main" id="{FB72056A-B72F-49ED-A74B-15E4BE27AED0}"/>
                  </a:ext>
                </a:extLst>
              </p:cNvPr>
              <p:cNvSpPr txBox="1"/>
              <p:nvPr/>
            </p:nvSpPr>
            <p:spPr>
              <a:xfrm>
                <a:off x="5790968" y="472694"/>
                <a:ext cx="3238975" cy="271096"/>
              </a:xfrm>
              <a:prstGeom prst="rect">
                <a:avLst/>
              </a:prstGeom>
            </p:spPr>
            <p:txBody>
              <a:bodyPr vert="horz" wrap="square" lIns="0" tIns="13648" rIns="0" bIns="0" rtlCol="0">
                <a:spAutoFit/>
              </a:bodyPr>
              <a:lstStyle/>
              <a:p>
                <a:pPr marL="10110" marR="0" lvl="0" indent="0" algn="l" defTabSz="727913" rtl="0" eaLnBrk="1" fontAlgn="auto" latinLnBrk="0" hangingPunct="1">
                  <a:lnSpc>
                    <a:spcPct val="100000"/>
                  </a:lnSpc>
                  <a:spcBef>
                    <a:spcPts val="107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672" b="1" i="0" u="none" strike="noStrike" kern="1200" cap="none" spc="12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Penyusunan</a:t>
                </a:r>
                <a:r>
                  <a:rPr kumimoji="0" sz="1672" b="1" i="0" u="none" strike="noStrike" kern="1200" cap="none" spc="-16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:r>
                  <a:rPr kumimoji="0" sz="1672" b="1" i="0" u="none" strike="noStrike" kern="1200" cap="none" spc="16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Rencana</a:t>
                </a:r>
                <a:r>
                  <a:rPr kumimoji="0" sz="1672" b="1" i="0" u="none" strike="noStrike" kern="1200" cap="none" spc="-32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:r>
                  <a:rPr kumimoji="0" sz="1672" b="1" i="0" u="none" strike="noStrike" kern="1200" cap="none" spc="16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SKP</a:t>
                </a:r>
                <a:endParaRPr kumimoji="0" sz="1672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10" name="object 16">
                <a:extLst>
                  <a:ext uri="{FF2B5EF4-FFF2-40B4-BE49-F238E27FC236}">
                    <a16:creationId xmlns:a16="http://schemas.microsoft.com/office/drawing/2014/main" id="{5A87725D-CA76-451B-A439-625FFF63A82C}"/>
                  </a:ext>
                </a:extLst>
              </p:cNvPr>
              <p:cNvSpPr txBox="1"/>
              <p:nvPr/>
            </p:nvSpPr>
            <p:spPr>
              <a:xfrm>
                <a:off x="5350305" y="483613"/>
                <a:ext cx="182473" cy="304134"/>
              </a:xfrm>
              <a:prstGeom prst="rect">
                <a:avLst/>
              </a:prstGeom>
            </p:spPr>
            <p:txBody>
              <a:bodyPr vert="horz" wrap="square" lIns="0" tIns="10109" rIns="0" bIns="0" rtlCol="0">
                <a:spAutoFit/>
              </a:bodyPr>
              <a:lstStyle/>
              <a:p>
                <a:pPr marL="10110" marR="0" lvl="0" indent="0" algn="l" defTabSz="727913" rtl="0" eaLnBrk="1" fontAlgn="auto" latinLnBrk="0" hangingPunct="1">
                  <a:lnSpc>
                    <a:spcPct val="100000"/>
                  </a:lnSpc>
                  <a:spcBef>
                    <a:spcPts val="8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91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A</a:t>
                </a:r>
                <a:endParaRPr kumimoji="0" sz="191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91A622EA-664D-4C86-93E6-26A232E4C365}"/>
                  </a:ext>
                </a:extLst>
              </p:cNvPr>
              <p:cNvGrpSpPr/>
              <p:nvPr/>
            </p:nvGrpSpPr>
            <p:grpSpPr>
              <a:xfrm>
                <a:off x="5434919" y="4597092"/>
                <a:ext cx="5861323" cy="1195021"/>
                <a:chOff x="6051114" y="3321033"/>
                <a:chExt cx="5861323" cy="1195021"/>
              </a:xfrm>
            </p:grpSpPr>
            <p:grpSp>
              <p:nvGrpSpPr>
                <p:cNvPr id="128" name="object 4">
                  <a:extLst>
                    <a:ext uri="{FF2B5EF4-FFF2-40B4-BE49-F238E27FC236}">
                      <a16:creationId xmlns:a16="http://schemas.microsoft.com/office/drawing/2014/main" id="{F991A3FF-796B-469F-842E-9EA4CA8D364C}"/>
                    </a:ext>
                  </a:extLst>
                </p:cNvPr>
                <p:cNvGrpSpPr/>
                <p:nvPr/>
              </p:nvGrpSpPr>
              <p:grpSpPr>
                <a:xfrm>
                  <a:off x="6051114" y="3321033"/>
                  <a:ext cx="5627191" cy="469579"/>
                  <a:chOff x="6039611" y="3293363"/>
                  <a:chExt cx="7069261" cy="589916"/>
                </a:xfrm>
              </p:grpSpPr>
              <p:sp>
                <p:nvSpPr>
                  <p:cNvPr id="137" name="object 5">
                    <a:extLst>
                      <a:ext uri="{FF2B5EF4-FFF2-40B4-BE49-F238E27FC236}">
                        <a16:creationId xmlns:a16="http://schemas.microsoft.com/office/drawing/2014/main" id="{50179D20-BAFE-4D86-A418-107E2390FE09}"/>
                      </a:ext>
                    </a:extLst>
                  </p:cNvPr>
                  <p:cNvSpPr/>
                  <p:nvPr/>
                </p:nvSpPr>
                <p:spPr>
                  <a:xfrm>
                    <a:off x="6339840" y="3293363"/>
                    <a:ext cx="6769032" cy="5899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1045" h="589914">
                        <a:moveTo>
                          <a:pt x="4550664" y="294906"/>
                        </a:moveTo>
                        <a:lnTo>
                          <a:pt x="4546816" y="247218"/>
                        </a:lnTo>
                        <a:lnTo>
                          <a:pt x="4535716" y="201980"/>
                        </a:lnTo>
                        <a:lnTo>
                          <a:pt x="4517936" y="159766"/>
                        </a:lnTo>
                        <a:lnTo>
                          <a:pt x="4494098" y="121196"/>
                        </a:lnTo>
                        <a:lnTo>
                          <a:pt x="4464786" y="86868"/>
                        </a:lnTo>
                        <a:lnTo>
                          <a:pt x="4430611" y="57391"/>
                        </a:lnTo>
                        <a:lnTo>
                          <a:pt x="4392180" y="33362"/>
                        </a:lnTo>
                        <a:lnTo>
                          <a:pt x="4350080" y="15392"/>
                        </a:lnTo>
                        <a:lnTo>
                          <a:pt x="4304906" y="4064"/>
                        </a:lnTo>
                        <a:lnTo>
                          <a:pt x="4257294" y="0"/>
                        </a:lnTo>
                        <a:lnTo>
                          <a:pt x="4256532" y="76"/>
                        </a:lnTo>
                        <a:lnTo>
                          <a:pt x="0" y="0"/>
                        </a:lnTo>
                        <a:lnTo>
                          <a:pt x="0" y="589788"/>
                        </a:lnTo>
                        <a:lnTo>
                          <a:pt x="4256532" y="589788"/>
                        </a:lnTo>
                        <a:lnTo>
                          <a:pt x="4257294" y="589788"/>
                        </a:lnTo>
                        <a:lnTo>
                          <a:pt x="4304906" y="585736"/>
                        </a:lnTo>
                        <a:lnTo>
                          <a:pt x="4350080" y="574408"/>
                        </a:lnTo>
                        <a:lnTo>
                          <a:pt x="4392180" y="556437"/>
                        </a:lnTo>
                        <a:lnTo>
                          <a:pt x="4430611" y="532409"/>
                        </a:lnTo>
                        <a:lnTo>
                          <a:pt x="4464786" y="502920"/>
                        </a:lnTo>
                        <a:lnTo>
                          <a:pt x="4494098" y="468604"/>
                        </a:lnTo>
                        <a:lnTo>
                          <a:pt x="4517936" y="430034"/>
                        </a:lnTo>
                        <a:lnTo>
                          <a:pt x="4535716" y="387819"/>
                        </a:lnTo>
                        <a:lnTo>
                          <a:pt x="4546816" y="342582"/>
                        </a:lnTo>
                        <a:lnTo>
                          <a:pt x="4550664" y="294906"/>
                        </a:lnTo>
                        <a:close/>
                      </a:path>
                    </a:pathLst>
                  </a:custGeom>
                  <a:solidFill>
                    <a:srgbClr val="FCF8DB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72791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433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8" name="object 6">
                    <a:extLst>
                      <a:ext uri="{FF2B5EF4-FFF2-40B4-BE49-F238E27FC236}">
                        <a16:creationId xmlns:a16="http://schemas.microsoft.com/office/drawing/2014/main" id="{01BC28E0-2D3D-4E54-B727-0BCFDE308BF0}"/>
                      </a:ext>
                    </a:extLst>
                  </p:cNvPr>
                  <p:cNvSpPr/>
                  <p:nvPr/>
                </p:nvSpPr>
                <p:spPr>
                  <a:xfrm>
                    <a:off x="6039611" y="3293364"/>
                    <a:ext cx="588645" cy="5899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8645" h="589914">
                        <a:moveTo>
                          <a:pt x="294132" y="0"/>
                        </a:moveTo>
                        <a:lnTo>
                          <a:pt x="246363" y="4059"/>
                        </a:lnTo>
                        <a:lnTo>
                          <a:pt x="201070" y="15380"/>
                        </a:lnTo>
                        <a:lnTo>
                          <a:pt x="158854" y="33357"/>
                        </a:lnTo>
                        <a:lnTo>
                          <a:pt x="120316" y="57387"/>
                        </a:lnTo>
                        <a:lnTo>
                          <a:pt x="86058" y="86867"/>
                        </a:lnTo>
                        <a:lnTo>
                          <a:pt x="56680" y="121194"/>
                        </a:lnTo>
                        <a:lnTo>
                          <a:pt x="32784" y="159763"/>
                        </a:lnTo>
                        <a:lnTo>
                          <a:pt x="14971" y="201972"/>
                        </a:lnTo>
                        <a:lnTo>
                          <a:pt x="3843" y="247217"/>
                        </a:lnTo>
                        <a:lnTo>
                          <a:pt x="0" y="294894"/>
                        </a:lnTo>
                        <a:lnTo>
                          <a:pt x="3843" y="342570"/>
                        </a:lnTo>
                        <a:lnTo>
                          <a:pt x="14971" y="387815"/>
                        </a:lnTo>
                        <a:lnTo>
                          <a:pt x="32784" y="430024"/>
                        </a:lnTo>
                        <a:lnTo>
                          <a:pt x="56680" y="468593"/>
                        </a:lnTo>
                        <a:lnTo>
                          <a:pt x="86058" y="502920"/>
                        </a:lnTo>
                        <a:lnTo>
                          <a:pt x="120316" y="532400"/>
                        </a:lnTo>
                        <a:lnTo>
                          <a:pt x="158854" y="556430"/>
                        </a:lnTo>
                        <a:lnTo>
                          <a:pt x="201070" y="574407"/>
                        </a:lnTo>
                        <a:lnTo>
                          <a:pt x="246363" y="585728"/>
                        </a:lnTo>
                        <a:lnTo>
                          <a:pt x="294132" y="589788"/>
                        </a:lnTo>
                        <a:lnTo>
                          <a:pt x="341900" y="585728"/>
                        </a:lnTo>
                        <a:lnTo>
                          <a:pt x="387193" y="574407"/>
                        </a:lnTo>
                        <a:lnTo>
                          <a:pt x="429409" y="556430"/>
                        </a:lnTo>
                        <a:lnTo>
                          <a:pt x="467947" y="532400"/>
                        </a:lnTo>
                        <a:lnTo>
                          <a:pt x="502205" y="502919"/>
                        </a:lnTo>
                        <a:lnTo>
                          <a:pt x="531583" y="468593"/>
                        </a:lnTo>
                        <a:lnTo>
                          <a:pt x="555479" y="430024"/>
                        </a:lnTo>
                        <a:lnTo>
                          <a:pt x="573292" y="387815"/>
                        </a:lnTo>
                        <a:lnTo>
                          <a:pt x="584420" y="342570"/>
                        </a:lnTo>
                        <a:lnTo>
                          <a:pt x="588263" y="294894"/>
                        </a:lnTo>
                        <a:lnTo>
                          <a:pt x="584420" y="247217"/>
                        </a:lnTo>
                        <a:lnTo>
                          <a:pt x="573292" y="201972"/>
                        </a:lnTo>
                        <a:lnTo>
                          <a:pt x="555479" y="159763"/>
                        </a:lnTo>
                        <a:lnTo>
                          <a:pt x="531583" y="121194"/>
                        </a:lnTo>
                        <a:lnTo>
                          <a:pt x="502205" y="86868"/>
                        </a:lnTo>
                        <a:lnTo>
                          <a:pt x="467947" y="57387"/>
                        </a:lnTo>
                        <a:lnTo>
                          <a:pt x="429409" y="33357"/>
                        </a:lnTo>
                        <a:lnTo>
                          <a:pt x="387193" y="15380"/>
                        </a:lnTo>
                        <a:lnTo>
                          <a:pt x="341900" y="4059"/>
                        </a:lnTo>
                        <a:lnTo>
                          <a:pt x="294132" y="0"/>
                        </a:lnTo>
                        <a:close/>
                      </a:path>
                    </a:pathLst>
                  </a:custGeom>
                  <a:solidFill>
                    <a:srgbClr val="FFA4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72791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433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29" name="object 10">
                  <a:extLst>
                    <a:ext uri="{FF2B5EF4-FFF2-40B4-BE49-F238E27FC236}">
                      <a16:creationId xmlns:a16="http://schemas.microsoft.com/office/drawing/2014/main" id="{19D16606-EE27-47A0-8E24-CCD89AD320E9}"/>
                    </a:ext>
                  </a:extLst>
                </p:cNvPr>
                <p:cNvGrpSpPr/>
                <p:nvPr/>
              </p:nvGrpSpPr>
              <p:grpSpPr>
                <a:xfrm>
                  <a:off x="6055968" y="4046476"/>
                  <a:ext cx="5622337" cy="469578"/>
                  <a:chOff x="6045708" y="4204715"/>
                  <a:chExt cx="7063162" cy="589915"/>
                </a:xfrm>
              </p:grpSpPr>
              <p:sp>
                <p:nvSpPr>
                  <p:cNvPr id="135" name="object 11">
                    <a:extLst>
                      <a:ext uri="{FF2B5EF4-FFF2-40B4-BE49-F238E27FC236}">
                        <a16:creationId xmlns:a16="http://schemas.microsoft.com/office/drawing/2014/main" id="{8215405D-3343-40AA-A844-CAB5CAC2D352}"/>
                      </a:ext>
                    </a:extLst>
                  </p:cNvPr>
                  <p:cNvSpPr/>
                  <p:nvPr/>
                </p:nvSpPr>
                <p:spPr>
                  <a:xfrm>
                    <a:off x="6339841" y="4204715"/>
                    <a:ext cx="6769029" cy="5899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1045" h="589914">
                        <a:moveTo>
                          <a:pt x="4550664" y="294894"/>
                        </a:moveTo>
                        <a:lnTo>
                          <a:pt x="4546816" y="247218"/>
                        </a:lnTo>
                        <a:lnTo>
                          <a:pt x="4535716" y="201980"/>
                        </a:lnTo>
                        <a:lnTo>
                          <a:pt x="4517936" y="159766"/>
                        </a:lnTo>
                        <a:lnTo>
                          <a:pt x="4494098" y="121196"/>
                        </a:lnTo>
                        <a:lnTo>
                          <a:pt x="4464786" y="86868"/>
                        </a:lnTo>
                        <a:lnTo>
                          <a:pt x="4430611" y="57391"/>
                        </a:lnTo>
                        <a:lnTo>
                          <a:pt x="4392180" y="33362"/>
                        </a:lnTo>
                        <a:lnTo>
                          <a:pt x="4350080" y="15392"/>
                        </a:lnTo>
                        <a:lnTo>
                          <a:pt x="4304906" y="4064"/>
                        </a:lnTo>
                        <a:lnTo>
                          <a:pt x="4257294" y="0"/>
                        </a:lnTo>
                        <a:lnTo>
                          <a:pt x="4256532" y="76"/>
                        </a:lnTo>
                        <a:lnTo>
                          <a:pt x="0" y="0"/>
                        </a:lnTo>
                        <a:lnTo>
                          <a:pt x="0" y="589788"/>
                        </a:lnTo>
                        <a:lnTo>
                          <a:pt x="4256532" y="589788"/>
                        </a:lnTo>
                        <a:lnTo>
                          <a:pt x="4257294" y="589788"/>
                        </a:lnTo>
                        <a:lnTo>
                          <a:pt x="4304906" y="585736"/>
                        </a:lnTo>
                        <a:lnTo>
                          <a:pt x="4350080" y="574408"/>
                        </a:lnTo>
                        <a:lnTo>
                          <a:pt x="4392180" y="556437"/>
                        </a:lnTo>
                        <a:lnTo>
                          <a:pt x="4430611" y="532409"/>
                        </a:lnTo>
                        <a:lnTo>
                          <a:pt x="4464786" y="502920"/>
                        </a:lnTo>
                        <a:lnTo>
                          <a:pt x="4494098" y="468604"/>
                        </a:lnTo>
                        <a:lnTo>
                          <a:pt x="4517936" y="430034"/>
                        </a:lnTo>
                        <a:lnTo>
                          <a:pt x="4535716" y="387819"/>
                        </a:lnTo>
                        <a:lnTo>
                          <a:pt x="4546816" y="342582"/>
                        </a:lnTo>
                        <a:lnTo>
                          <a:pt x="4550664" y="294894"/>
                        </a:lnTo>
                        <a:close/>
                      </a:path>
                    </a:pathLst>
                  </a:custGeom>
                  <a:solidFill>
                    <a:srgbClr val="FCF8DB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72791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433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6" name="object 12">
                    <a:extLst>
                      <a:ext uri="{FF2B5EF4-FFF2-40B4-BE49-F238E27FC236}">
                        <a16:creationId xmlns:a16="http://schemas.microsoft.com/office/drawing/2014/main" id="{FADBE34C-9F87-417D-BFEB-DB4B6026EC91}"/>
                      </a:ext>
                    </a:extLst>
                  </p:cNvPr>
                  <p:cNvSpPr/>
                  <p:nvPr/>
                </p:nvSpPr>
                <p:spPr>
                  <a:xfrm>
                    <a:off x="6045708" y="4204715"/>
                    <a:ext cx="588645" cy="5899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8645" h="589914">
                        <a:moveTo>
                          <a:pt x="294131" y="0"/>
                        </a:moveTo>
                        <a:lnTo>
                          <a:pt x="246363" y="4059"/>
                        </a:lnTo>
                        <a:lnTo>
                          <a:pt x="201070" y="15380"/>
                        </a:lnTo>
                        <a:lnTo>
                          <a:pt x="158854" y="33357"/>
                        </a:lnTo>
                        <a:lnTo>
                          <a:pt x="120316" y="57387"/>
                        </a:lnTo>
                        <a:lnTo>
                          <a:pt x="86058" y="86868"/>
                        </a:lnTo>
                        <a:lnTo>
                          <a:pt x="56680" y="121194"/>
                        </a:lnTo>
                        <a:lnTo>
                          <a:pt x="32784" y="159763"/>
                        </a:lnTo>
                        <a:lnTo>
                          <a:pt x="14971" y="201972"/>
                        </a:lnTo>
                        <a:lnTo>
                          <a:pt x="3843" y="247217"/>
                        </a:lnTo>
                        <a:lnTo>
                          <a:pt x="0" y="294893"/>
                        </a:lnTo>
                        <a:lnTo>
                          <a:pt x="3843" y="342570"/>
                        </a:lnTo>
                        <a:lnTo>
                          <a:pt x="14971" y="387815"/>
                        </a:lnTo>
                        <a:lnTo>
                          <a:pt x="32784" y="430024"/>
                        </a:lnTo>
                        <a:lnTo>
                          <a:pt x="56680" y="468593"/>
                        </a:lnTo>
                        <a:lnTo>
                          <a:pt x="86058" y="502919"/>
                        </a:lnTo>
                        <a:lnTo>
                          <a:pt x="120316" y="532400"/>
                        </a:lnTo>
                        <a:lnTo>
                          <a:pt x="158854" y="556430"/>
                        </a:lnTo>
                        <a:lnTo>
                          <a:pt x="201070" y="574407"/>
                        </a:lnTo>
                        <a:lnTo>
                          <a:pt x="246363" y="585728"/>
                        </a:lnTo>
                        <a:lnTo>
                          <a:pt x="294131" y="589787"/>
                        </a:lnTo>
                        <a:lnTo>
                          <a:pt x="341900" y="585728"/>
                        </a:lnTo>
                        <a:lnTo>
                          <a:pt x="387193" y="574407"/>
                        </a:lnTo>
                        <a:lnTo>
                          <a:pt x="429409" y="556430"/>
                        </a:lnTo>
                        <a:lnTo>
                          <a:pt x="467947" y="532400"/>
                        </a:lnTo>
                        <a:lnTo>
                          <a:pt x="502205" y="502919"/>
                        </a:lnTo>
                        <a:lnTo>
                          <a:pt x="531583" y="468593"/>
                        </a:lnTo>
                        <a:lnTo>
                          <a:pt x="555479" y="430024"/>
                        </a:lnTo>
                        <a:lnTo>
                          <a:pt x="573292" y="387815"/>
                        </a:lnTo>
                        <a:lnTo>
                          <a:pt x="584420" y="342570"/>
                        </a:lnTo>
                        <a:lnTo>
                          <a:pt x="588263" y="294893"/>
                        </a:lnTo>
                        <a:lnTo>
                          <a:pt x="584420" y="247217"/>
                        </a:lnTo>
                        <a:lnTo>
                          <a:pt x="573292" y="201972"/>
                        </a:lnTo>
                        <a:lnTo>
                          <a:pt x="555479" y="159763"/>
                        </a:lnTo>
                        <a:lnTo>
                          <a:pt x="531583" y="121194"/>
                        </a:lnTo>
                        <a:lnTo>
                          <a:pt x="502205" y="86867"/>
                        </a:lnTo>
                        <a:lnTo>
                          <a:pt x="467947" y="57387"/>
                        </a:lnTo>
                        <a:lnTo>
                          <a:pt x="429409" y="33357"/>
                        </a:lnTo>
                        <a:lnTo>
                          <a:pt x="387193" y="15380"/>
                        </a:lnTo>
                        <a:lnTo>
                          <a:pt x="341900" y="4059"/>
                        </a:lnTo>
                        <a:lnTo>
                          <a:pt x="294131" y="0"/>
                        </a:lnTo>
                        <a:close/>
                      </a:path>
                    </a:pathLst>
                  </a:custGeom>
                  <a:solidFill>
                    <a:srgbClr val="FFA4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72791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433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01A63ABC-F25F-4D4D-A2B5-0855855B1CFF}"/>
                    </a:ext>
                  </a:extLst>
                </p:cNvPr>
                <p:cNvGrpSpPr/>
                <p:nvPr/>
              </p:nvGrpSpPr>
              <p:grpSpPr>
                <a:xfrm>
                  <a:off x="6198205" y="3393414"/>
                  <a:ext cx="5714232" cy="1029336"/>
                  <a:chOff x="6198205" y="3393414"/>
                  <a:chExt cx="5714232" cy="1029336"/>
                </a:xfrm>
              </p:grpSpPr>
              <p:sp>
                <p:nvSpPr>
                  <p:cNvPr id="131" name="object 14">
                    <a:extLst>
                      <a:ext uri="{FF2B5EF4-FFF2-40B4-BE49-F238E27FC236}">
                        <a16:creationId xmlns:a16="http://schemas.microsoft.com/office/drawing/2014/main" id="{DAA40234-DE73-42D3-9210-ECBB77AF8C0C}"/>
                      </a:ext>
                    </a:extLst>
                  </p:cNvPr>
                  <p:cNvSpPr txBox="1"/>
                  <p:nvPr/>
                </p:nvSpPr>
                <p:spPr>
                  <a:xfrm>
                    <a:off x="6641297" y="3395336"/>
                    <a:ext cx="5271140" cy="541233"/>
                  </a:xfrm>
                  <a:prstGeom prst="rect">
                    <a:avLst/>
                  </a:prstGeom>
                </p:spPr>
                <p:txBody>
                  <a:bodyPr vert="horz" wrap="square" lIns="0" tIns="13648" rIns="0" bIns="0" rtlCol="0">
                    <a:spAutoFit/>
                  </a:bodyPr>
                  <a:lstStyle/>
                  <a:p>
                    <a:pPr marL="10110" marR="0" lvl="0" indent="0" algn="l" defTabSz="727913" rtl="0" eaLnBrk="1" fontAlgn="auto" latinLnBrk="0" hangingPunct="1">
                      <a:lnSpc>
                        <a:spcPct val="100000"/>
                      </a:lnSpc>
                      <a:spcBef>
                        <a:spcPts val="107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72" b="1" i="0" u="none" strike="noStrike" kern="1200" cap="none" spc="16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Reviu</a:t>
                    </a:r>
                    <a:r>
                      <a:rPr kumimoji="0" lang="en-US" sz="1672" b="1" i="0" u="none" strike="noStrike" kern="1200" cap="none" spc="-48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 </a:t>
                    </a:r>
                    <a:r>
                      <a:rPr kumimoji="0" lang="en-US" sz="1672" b="1" i="0" u="none" strike="noStrike" kern="1200" cap="none" spc="16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Rencana</a:t>
                    </a:r>
                    <a:r>
                      <a:rPr kumimoji="0" lang="en-US" sz="1672" b="1" i="0" u="none" strike="noStrike" kern="1200" cap="none" spc="-35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 </a:t>
                    </a:r>
                    <a:r>
                      <a:rPr kumimoji="0" lang="en-US" sz="1672" b="1" i="0" u="none" strike="noStrike" kern="1200" cap="none" spc="16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SKP </a:t>
                    </a:r>
                    <a:r>
                      <a:rPr kumimoji="0" lang="en-US" sz="1672" b="0" i="0" u="none" strike="noStrike" kern="1200" cap="none" spc="16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oleh </a:t>
                    </a:r>
                    <a:r>
                      <a:rPr kumimoji="0" lang="en-US" sz="1672" b="0" i="0" u="none" strike="noStrike" kern="1200" cap="none" spc="16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Pejabat</a:t>
                    </a:r>
                    <a:r>
                      <a:rPr kumimoji="0" lang="en-US" sz="1672" b="0" i="0" u="none" strike="noStrike" kern="1200" cap="none" spc="16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 </a:t>
                    </a:r>
                    <a:r>
                      <a:rPr kumimoji="0" lang="en-US" sz="1672" b="0" i="0" u="none" strike="noStrike" kern="1200" cap="none" spc="16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Pengelola</a:t>
                    </a:r>
                    <a:r>
                      <a:rPr kumimoji="0" lang="en-US" sz="1672" b="0" i="0" u="none" strike="noStrike" kern="1200" cap="none" spc="16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 Kinerja</a:t>
                    </a:r>
                  </a:p>
                  <a:p>
                    <a:pPr marL="10110" marR="0" lvl="0" indent="0" algn="l" defTabSz="727913" rtl="0" eaLnBrk="1" fontAlgn="auto" latinLnBrk="0" hangingPunct="1">
                      <a:lnSpc>
                        <a:spcPct val="100000"/>
                      </a:lnSpc>
                      <a:spcBef>
                        <a:spcPts val="107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72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endParaRPr>
                  </a:p>
                </p:txBody>
              </p:sp>
              <p:sp>
                <p:nvSpPr>
                  <p:cNvPr id="132" name="object 15">
                    <a:extLst>
                      <a:ext uri="{FF2B5EF4-FFF2-40B4-BE49-F238E27FC236}">
                        <a16:creationId xmlns:a16="http://schemas.microsoft.com/office/drawing/2014/main" id="{9962323A-E6CA-4A8C-9309-2FB11038CDBB}"/>
                      </a:ext>
                    </a:extLst>
                  </p:cNvPr>
                  <p:cNvSpPr txBox="1"/>
                  <p:nvPr/>
                </p:nvSpPr>
                <p:spPr>
                  <a:xfrm>
                    <a:off x="6646351" y="4110570"/>
                    <a:ext cx="3464412" cy="271096"/>
                  </a:xfrm>
                  <a:prstGeom prst="rect">
                    <a:avLst/>
                  </a:prstGeom>
                </p:spPr>
                <p:txBody>
                  <a:bodyPr vert="horz" wrap="square" lIns="0" tIns="13648" rIns="0" bIns="0" rtlCol="0">
                    <a:spAutoFit/>
                  </a:bodyPr>
                  <a:lstStyle/>
                  <a:p>
                    <a:pPr marL="10110" marR="0" lvl="0" indent="0" algn="l" defTabSz="727913" rtl="0" eaLnBrk="1" fontAlgn="auto" latinLnBrk="0" hangingPunct="1">
                      <a:lnSpc>
                        <a:spcPct val="100000"/>
                      </a:lnSpc>
                      <a:spcBef>
                        <a:spcPts val="107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sz="1672" b="1" i="0" u="none" strike="noStrike" kern="1200" cap="none" spc="12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Penetapan</a:t>
                    </a:r>
                    <a:r>
                      <a:rPr kumimoji="0" sz="1672" b="1" i="0" u="none" strike="noStrike" kern="1200" cap="none" spc="-44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 </a:t>
                    </a:r>
                    <a:r>
                      <a:rPr kumimoji="0" sz="1672" b="1" i="0" u="none" strike="noStrike" kern="120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SKP</a:t>
                    </a:r>
                    <a:endParaRPr kumimoji="0" sz="1672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endParaRPr>
                  </a:p>
                </p:txBody>
              </p:sp>
              <p:sp>
                <p:nvSpPr>
                  <p:cNvPr id="133" name="object 17">
                    <a:extLst>
                      <a:ext uri="{FF2B5EF4-FFF2-40B4-BE49-F238E27FC236}">
                        <a16:creationId xmlns:a16="http://schemas.microsoft.com/office/drawing/2014/main" id="{9D138C75-FE17-46F5-9EE1-AC9D4816A06B}"/>
                      </a:ext>
                    </a:extLst>
                  </p:cNvPr>
                  <p:cNvSpPr txBox="1"/>
                  <p:nvPr/>
                </p:nvSpPr>
                <p:spPr>
                  <a:xfrm>
                    <a:off x="6198205" y="4118616"/>
                    <a:ext cx="195615" cy="304134"/>
                  </a:xfrm>
                  <a:prstGeom prst="rect">
                    <a:avLst/>
                  </a:prstGeom>
                </p:spPr>
                <p:txBody>
                  <a:bodyPr vert="horz" wrap="square" lIns="0" tIns="10109" rIns="0" bIns="0" rtlCol="0">
                    <a:spAutoFit/>
                  </a:bodyPr>
                  <a:lstStyle/>
                  <a:p>
                    <a:pPr marL="10110" marR="0" lvl="0" indent="0" algn="l" defTabSz="727913" rtl="0" eaLnBrk="1" fontAlgn="auto" latinLnBrk="0" hangingPunct="1">
                      <a:lnSpc>
                        <a:spcPct val="100000"/>
                      </a:lnSpc>
                      <a:spcBef>
                        <a:spcPts val="8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sz="191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C</a:t>
                    </a:r>
                    <a:endParaRPr kumimoji="0" sz="191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endParaRPr>
                  </a:p>
                </p:txBody>
              </p:sp>
              <p:sp>
                <p:nvSpPr>
                  <p:cNvPr id="134" name="object 18">
                    <a:extLst>
                      <a:ext uri="{FF2B5EF4-FFF2-40B4-BE49-F238E27FC236}">
                        <a16:creationId xmlns:a16="http://schemas.microsoft.com/office/drawing/2014/main" id="{3A02C9DF-A860-4EBF-B45F-204834146ADD}"/>
                      </a:ext>
                    </a:extLst>
                  </p:cNvPr>
                  <p:cNvSpPr txBox="1"/>
                  <p:nvPr/>
                </p:nvSpPr>
                <p:spPr>
                  <a:xfrm>
                    <a:off x="6200632" y="3393414"/>
                    <a:ext cx="182473" cy="304134"/>
                  </a:xfrm>
                  <a:prstGeom prst="rect">
                    <a:avLst/>
                  </a:prstGeom>
                </p:spPr>
                <p:txBody>
                  <a:bodyPr vert="horz" wrap="square" lIns="0" tIns="10109" rIns="0" bIns="0" rtlCol="0">
                    <a:spAutoFit/>
                  </a:bodyPr>
                  <a:lstStyle/>
                  <a:p>
                    <a:pPr marL="10110" marR="0" lvl="0" indent="0" algn="l" defTabSz="727913" rtl="0" eaLnBrk="1" fontAlgn="auto" latinLnBrk="0" hangingPunct="1">
                      <a:lnSpc>
                        <a:spcPct val="100000"/>
                      </a:lnSpc>
                      <a:spcBef>
                        <a:spcPts val="8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sz="191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rPr>
                      <a:t>B</a:t>
                    </a:r>
                    <a:endParaRPr kumimoji="0" sz="191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endParaRPr>
                  </a:p>
                </p:txBody>
              </p:sp>
            </p:grpSp>
          </p:grpSp>
          <p:sp>
            <p:nvSpPr>
              <p:cNvPr id="112" name="object 8">
                <a:extLst>
                  <a:ext uri="{FF2B5EF4-FFF2-40B4-BE49-F238E27FC236}">
                    <a16:creationId xmlns:a16="http://schemas.microsoft.com/office/drawing/2014/main" id="{521A89D0-C17F-40F7-84BC-1B4FEB0ECA28}"/>
                  </a:ext>
                </a:extLst>
              </p:cNvPr>
              <p:cNvSpPr/>
              <p:nvPr/>
            </p:nvSpPr>
            <p:spPr>
              <a:xfrm>
                <a:off x="5869791" y="1065887"/>
                <a:ext cx="5107705" cy="725444"/>
              </a:xfrm>
              <a:custGeom>
                <a:avLst/>
                <a:gdLst/>
                <a:ahLst/>
                <a:cxnLst/>
                <a:rect l="l" t="t" r="r" b="b"/>
                <a:pathLst>
                  <a:path w="4551045" h="589914">
                    <a:moveTo>
                      <a:pt x="4550664" y="294894"/>
                    </a:moveTo>
                    <a:lnTo>
                      <a:pt x="4546816" y="247218"/>
                    </a:lnTo>
                    <a:lnTo>
                      <a:pt x="4535690" y="201980"/>
                    </a:lnTo>
                    <a:lnTo>
                      <a:pt x="4517872" y="159766"/>
                    </a:lnTo>
                    <a:lnTo>
                      <a:pt x="4493971" y="121196"/>
                    </a:lnTo>
                    <a:lnTo>
                      <a:pt x="4464596" y="86868"/>
                    </a:lnTo>
                    <a:lnTo>
                      <a:pt x="4430344" y="57391"/>
                    </a:lnTo>
                    <a:lnTo>
                      <a:pt x="4391799" y="33362"/>
                    </a:lnTo>
                    <a:lnTo>
                      <a:pt x="4349585" y="15392"/>
                    </a:lnTo>
                    <a:lnTo>
                      <a:pt x="4304296" y="4064"/>
                    </a:lnTo>
                    <a:lnTo>
                      <a:pt x="4256532" y="12"/>
                    </a:lnTo>
                    <a:lnTo>
                      <a:pt x="4256379" y="12"/>
                    </a:lnTo>
                    <a:lnTo>
                      <a:pt x="0" y="12"/>
                    </a:lnTo>
                    <a:lnTo>
                      <a:pt x="0" y="589788"/>
                    </a:lnTo>
                    <a:lnTo>
                      <a:pt x="4256532" y="589788"/>
                    </a:lnTo>
                    <a:lnTo>
                      <a:pt x="4304296" y="585736"/>
                    </a:lnTo>
                    <a:lnTo>
                      <a:pt x="4349585" y="574408"/>
                    </a:lnTo>
                    <a:lnTo>
                      <a:pt x="4391799" y="556437"/>
                    </a:lnTo>
                    <a:lnTo>
                      <a:pt x="4430344" y="532409"/>
                    </a:lnTo>
                    <a:lnTo>
                      <a:pt x="4464596" y="502932"/>
                    </a:lnTo>
                    <a:lnTo>
                      <a:pt x="4493971" y="468604"/>
                    </a:lnTo>
                    <a:lnTo>
                      <a:pt x="4517872" y="430034"/>
                    </a:lnTo>
                    <a:lnTo>
                      <a:pt x="4535690" y="387819"/>
                    </a:lnTo>
                    <a:lnTo>
                      <a:pt x="4546816" y="342582"/>
                    </a:lnTo>
                    <a:lnTo>
                      <a:pt x="4550664" y="294894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7279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3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3" name="object 9">
                <a:extLst>
                  <a:ext uri="{FF2B5EF4-FFF2-40B4-BE49-F238E27FC236}">
                    <a16:creationId xmlns:a16="http://schemas.microsoft.com/office/drawing/2014/main" id="{71935047-7BBD-4EFB-9AC2-F031963B4ABE}"/>
                  </a:ext>
                </a:extLst>
              </p:cNvPr>
              <p:cNvSpPr/>
              <p:nvPr/>
            </p:nvSpPr>
            <p:spPr>
              <a:xfrm>
                <a:off x="5635660" y="1065887"/>
                <a:ext cx="468566" cy="469578"/>
              </a:xfrm>
              <a:custGeom>
                <a:avLst/>
                <a:gdLst/>
                <a:ahLst/>
                <a:cxnLst/>
                <a:rect l="l" t="t" r="r" b="b"/>
                <a:pathLst>
                  <a:path w="588645" h="589914">
                    <a:moveTo>
                      <a:pt x="294132" y="0"/>
                    </a:moveTo>
                    <a:lnTo>
                      <a:pt x="246363" y="4059"/>
                    </a:lnTo>
                    <a:lnTo>
                      <a:pt x="201070" y="15380"/>
                    </a:lnTo>
                    <a:lnTo>
                      <a:pt x="158854" y="33357"/>
                    </a:lnTo>
                    <a:lnTo>
                      <a:pt x="120316" y="57387"/>
                    </a:lnTo>
                    <a:lnTo>
                      <a:pt x="86058" y="86867"/>
                    </a:lnTo>
                    <a:lnTo>
                      <a:pt x="56680" y="121194"/>
                    </a:lnTo>
                    <a:lnTo>
                      <a:pt x="32784" y="159763"/>
                    </a:lnTo>
                    <a:lnTo>
                      <a:pt x="14971" y="201972"/>
                    </a:lnTo>
                    <a:lnTo>
                      <a:pt x="3843" y="247217"/>
                    </a:lnTo>
                    <a:lnTo>
                      <a:pt x="0" y="294894"/>
                    </a:lnTo>
                    <a:lnTo>
                      <a:pt x="3843" y="342570"/>
                    </a:lnTo>
                    <a:lnTo>
                      <a:pt x="14971" y="387815"/>
                    </a:lnTo>
                    <a:lnTo>
                      <a:pt x="32784" y="430024"/>
                    </a:lnTo>
                    <a:lnTo>
                      <a:pt x="56680" y="468593"/>
                    </a:lnTo>
                    <a:lnTo>
                      <a:pt x="86058" y="502920"/>
                    </a:lnTo>
                    <a:lnTo>
                      <a:pt x="120316" y="532400"/>
                    </a:lnTo>
                    <a:lnTo>
                      <a:pt x="158854" y="556430"/>
                    </a:lnTo>
                    <a:lnTo>
                      <a:pt x="201070" y="574407"/>
                    </a:lnTo>
                    <a:lnTo>
                      <a:pt x="246363" y="585728"/>
                    </a:lnTo>
                    <a:lnTo>
                      <a:pt x="294132" y="589788"/>
                    </a:lnTo>
                    <a:lnTo>
                      <a:pt x="341900" y="585728"/>
                    </a:lnTo>
                    <a:lnTo>
                      <a:pt x="387193" y="574407"/>
                    </a:lnTo>
                    <a:lnTo>
                      <a:pt x="429409" y="556430"/>
                    </a:lnTo>
                    <a:lnTo>
                      <a:pt x="467947" y="532400"/>
                    </a:lnTo>
                    <a:lnTo>
                      <a:pt x="502205" y="502920"/>
                    </a:lnTo>
                    <a:lnTo>
                      <a:pt x="531583" y="468593"/>
                    </a:lnTo>
                    <a:lnTo>
                      <a:pt x="555479" y="430024"/>
                    </a:lnTo>
                    <a:lnTo>
                      <a:pt x="573292" y="387815"/>
                    </a:lnTo>
                    <a:lnTo>
                      <a:pt x="584420" y="342570"/>
                    </a:lnTo>
                    <a:lnTo>
                      <a:pt x="588263" y="294894"/>
                    </a:lnTo>
                    <a:lnTo>
                      <a:pt x="584420" y="247217"/>
                    </a:lnTo>
                    <a:lnTo>
                      <a:pt x="573292" y="201972"/>
                    </a:lnTo>
                    <a:lnTo>
                      <a:pt x="555479" y="159763"/>
                    </a:lnTo>
                    <a:lnTo>
                      <a:pt x="531583" y="121194"/>
                    </a:lnTo>
                    <a:lnTo>
                      <a:pt x="502205" y="86868"/>
                    </a:lnTo>
                    <a:lnTo>
                      <a:pt x="467947" y="57387"/>
                    </a:lnTo>
                    <a:lnTo>
                      <a:pt x="429409" y="33357"/>
                    </a:lnTo>
                    <a:lnTo>
                      <a:pt x="387193" y="15380"/>
                    </a:lnTo>
                    <a:lnTo>
                      <a:pt x="341900" y="4059"/>
                    </a:lnTo>
                    <a:lnTo>
                      <a:pt x="294132" y="0"/>
                    </a:lnTo>
                    <a:close/>
                  </a:path>
                </a:pathLst>
              </a:custGeom>
              <a:solidFill>
                <a:srgbClr val="00B0F0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7279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3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4" name="object 13">
                <a:extLst>
                  <a:ext uri="{FF2B5EF4-FFF2-40B4-BE49-F238E27FC236}">
                    <a16:creationId xmlns:a16="http://schemas.microsoft.com/office/drawing/2014/main" id="{D721AE5F-F08D-441B-BB9A-35A4E9CF3239}"/>
                  </a:ext>
                </a:extLst>
              </p:cNvPr>
              <p:cNvSpPr txBox="1"/>
              <p:nvPr/>
            </p:nvSpPr>
            <p:spPr>
              <a:xfrm>
                <a:off x="6212588" y="1133307"/>
                <a:ext cx="4646156" cy="567779"/>
              </a:xfrm>
              <a:prstGeom prst="rect">
                <a:avLst/>
              </a:prstGeom>
            </p:spPr>
            <p:txBody>
              <a:bodyPr vert="horz" wrap="square" lIns="0" tIns="13648" rIns="0" bIns="0" rtlCol="0">
                <a:spAutoFit/>
              </a:bodyPr>
              <a:lstStyle/>
              <a:p>
                <a:pPr marL="0" marR="130923" lvl="0" indent="0" algn="r" defTabSz="727913" rtl="0" eaLnBrk="1" fontAlgn="auto" latinLnBrk="0" hangingPunct="1">
                  <a:lnSpc>
                    <a:spcPct val="100000"/>
                  </a:lnSpc>
                  <a:spcBef>
                    <a:spcPts val="554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Lihat</a:t>
                </a:r>
                <a:r>
                  <a:rPr kumimoji="0" lang="fi-FI" sz="1800" b="1" i="0" u="none" strike="noStrike" kern="1200" cap="none" spc="-68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:r>
                  <a:rPr kumimoji="0" lang="fi-FI" sz="1800" b="1" i="0" u="none" strike="noStrike" kern="1200" cap="none" spc="-4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Keseluruhan </a:t>
                </a:r>
                <a:r>
                  <a:rPr kumimoji="0" lang="fi-FI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Or</a:t>
                </a:r>
                <a:r>
                  <a:rPr kumimoji="0" lang="fi-FI" sz="1800" b="1" i="0" u="none" strike="noStrike" kern="1200" cap="none" spc="-8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g</a:t>
                </a:r>
                <a:r>
                  <a:rPr kumimoji="0" lang="fi-FI" sz="1800" b="1" i="0" u="none" strike="noStrike" kern="1200" cap="none" spc="-4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anisasi  </a:t>
                </a:r>
                <a:r>
                  <a:rPr kumimoji="0" lang="fi-FI" sz="1800" b="0" i="0" u="none" strike="noStrike" kern="1200" cap="none" spc="-4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(Re</a:t>
                </a:r>
                <a:r>
                  <a:rPr kumimoji="0" lang="fi-FI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nstra/PK/P</a:t>
                </a:r>
                <a:r>
                  <a:rPr kumimoji="0" lang="fi-FI" sz="1800" b="0" i="0" u="none" strike="noStrike" kern="1200" cap="none" spc="-4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o</a:t>
                </a:r>
                <a:r>
                  <a:rPr kumimoji="0" lang="fi-FI" sz="1800" b="0" i="0" u="none" strike="noStrike" kern="1200" cap="none" spc="-12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ho</a:t>
                </a:r>
                <a:r>
                  <a:rPr kumimoji="0" lang="fi-FI" sz="1800" b="0" i="0" u="none" strike="noStrike" kern="1200" cap="none" spc="-4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n Kinerja/Peta Strategis</a:t>
                </a:r>
              </a:p>
            </p:txBody>
          </p:sp>
          <p:sp>
            <p:nvSpPr>
              <p:cNvPr id="115" name="object 16">
                <a:extLst>
                  <a:ext uri="{FF2B5EF4-FFF2-40B4-BE49-F238E27FC236}">
                    <a16:creationId xmlns:a16="http://schemas.microsoft.com/office/drawing/2014/main" id="{9C329890-7376-487B-B44F-1A533FF1DC09}"/>
                  </a:ext>
                </a:extLst>
              </p:cNvPr>
              <p:cNvSpPr txBox="1"/>
              <p:nvPr/>
            </p:nvSpPr>
            <p:spPr>
              <a:xfrm>
                <a:off x="5771925" y="1144226"/>
                <a:ext cx="182473" cy="598061"/>
              </a:xfrm>
              <a:prstGeom prst="rect">
                <a:avLst/>
              </a:prstGeom>
            </p:spPr>
            <p:txBody>
              <a:bodyPr vert="horz" wrap="square" lIns="0" tIns="10109" rIns="0" bIns="0" rtlCol="0">
                <a:spAutoFit/>
              </a:bodyPr>
              <a:lstStyle/>
              <a:p>
                <a:pPr marL="10110" marR="0" lvl="0" indent="0" algn="l" defTabSz="727913" rtl="0" eaLnBrk="1" fontAlgn="auto" latinLnBrk="0" hangingPunct="1">
                  <a:lnSpc>
                    <a:spcPct val="100000"/>
                  </a:lnSpc>
                  <a:spcBef>
                    <a:spcPts val="8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91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a.</a:t>
                </a:r>
                <a:endParaRPr kumimoji="0" sz="191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16" name="object 8">
                <a:extLst>
                  <a:ext uri="{FF2B5EF4-FFF2-40B4-BE49-F238E27FC236}">
                    <a16:creationId xmlns:a16="http://schemas.microsoft.com/office/drawing/2014/main" id="{E921A292-10F9-4E3B-A32F-32C9DD142DBA}"/>
                  </a:ext>
                </a:extLst>
              </p:cNvPr>
              <p:cNvSpPr/>
              <p:nvPr/>
            </p:nvSpPr>
            <p:spPr>
              <a:xfrm>
                <a:off x="5869791" y="1925215"/>
                <a:ext cx="5107705" cy="598061"/>
              </a:xfrm>
              <a:custGeom>
                <a:avLst/>
                <a:gdLst/>
                <a:ahLst/>
                <a:cxnLst/>
                <a:rect l="l" t="t" r="r" b="b"/>
                <a:pathLst>
                  <a:path w="4551045" h="589914">
                    <a:moveTo>
                      <a:pt x="4550664" y="294894"/>
                    </a:moveTo>
                    <a:lnTo>
                      <a:pt x="4546816" y="247218"/>
                    </a:lnTo>
                    <a:lnTo>
                      <a:pt x="4535690" y="201980"/>
                    </a:lnTo>
                    <a:lnTo>
                      <a:pt x="4517872" y="159766"/>
                    </a:lnTo>
                    <a:lnTo>
                      <a:pt x="4493971" y="121196"/>
                    </a:lnTo>
                    <a:lnTo>
                      <a:pt x="4464596" y="86868"/>
                    </a:lnTo>
                    <a:lnTo>
                      <a:pt x="4430344" y="57391"/>
                    </a:lnTo>
                    <a:lnTo>
                      <a:pt x="4391799" y="33362"/>
                    </a:lnTo>
                    <a:lnTo>
                      <a:pt x="4349585" y="15392"/>
                    </a:lnTo>
                    <a:lnTo>
                      <a:pt x="4304296" y="4064"/>
                    </a:lnTo>
                    <a:lnTo>
                      <a:pt x="4256532" y="12"/>
                    </a:lnTo>
                    <a:lnTo>
                      <a:pt x="4256379" y="12"/>
                    </a:lnTo>
                    <a:lnTo>
                      <a:pt x="0" y="12"/>
                    </a:lnTo>
                    <a:lnTo>
                      <a:pt x="0" y="589788"/>
                    </a:lnTo>
                    <a:lnTo>
                      <a:pt x="4256532" y="589788"/>
                    </a:lnTo>
                    <a:lnTo>
                      <a:pt x="4304296" y="585736"/>
                    </a:lnTo>
                    <a:lnTo>
                      <a:pt x="4349585" y="574408"/>
                    </a:lnTo>
                    <a:lnTo>
                      <a:pt x="4391799" y="556437"/>
                    </a:lnTo>
                    <a:lnTo>
                      <a:pt x="4430344" y="532409"/>
                    </a:lnTo>
                    <a:lnTo>
                      <a:pt x="4464596" y="502932"/>
                    </a:lnTo>
                    <a:lnTo>
                      <a:pt x="4493971" y="468604"/>
                    </a:lnTo>
                    <a:lnTo>
                      <a:pt x="4517872" y="430034"/>
                    </a:lnTo>
                    <a:lnTo>
                      <a:pt x="4535690" y="387819"/>
                    </a:lnTo>
                    <a:lnTo>
                      <a:pt x="4546816" y="342582"/>
                    </a:lnTo>
                    <a:lnTo>
                      <a:pt x="4550664" y="294894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7279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3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7" name="object 9">
                <a:extLst>
                  <a:ext uri="{FF2B5EF4-FFF2-40B4-BE49-F238E27FC236}">
                    <a16:creationId xmlns:a16="http://schemas.microsoft.com/office/drawing/2014/main" id="{F64C0C82-BCB4-4154-9AA5-B684FE8415C6}"/>
                  </a:ext>
                </a:extLst>
              </p:cNvPr>
              <p:cNvSpPr/>
              <p:nvPr/>
            </p:nvSpPr>
            <p:spPr>
              <a:xfrm>
                <a:off x="5635660" y="1925215"/>
                <a:ext cx="468566" cy="469578"/>
              </a:xfrm>
              <a:custGeom>
                <a:avLst/>
                <a:gdLst/>
                <a:ahLst/>
                <a:cxnLst/>
                <a:rect l="l" t="t" r="r" b="b"/>
                <a:pathLst>
                  <a:path w="588645" h="589914">
                    <a:moveTo>
                      <a:pt x="294132" y="0"/>
                    </a:moveTo>
                    <a:lnTo>
                      <a:pt x="246363" y="4059"/>
                    </a:lnTo>
                    <a:lnTo>
                      <a:pt x="201070" y="15380"/>
                    </a:lnTo>
                    <a:lnTo>
                      <a:pt x="158854" y="33357"/>
                    </a:lnTo>
                    <a:lnTo>
                      <a:pt x="120316" y="57387"/>
                    </a:lnTo>
                    <a:lnTo>
                      <a:pt x="86058" y="86867"/>
                    </a:lnTo>
                    <a:lnTo>
                      <a:pt x="56680" y="121194"/>
                    </a:lnTo>
                    <a:lnTo>
                      <a:pt x="32784" y="159763"/>
                    </a:lnTo>
                    <a:lnTo>
                      <a:pt x="14971" y="201972"/>
                    </a:lnTo>
                    <a:lnTo>
                      <a:pt x="3843" y="247217"/>
                    </a:lnTo>
                    <a:lnTo>
                      <a:pt x="0" y="294894"/>
                    </a:lnTo>
                    <a:lnTo>
                      <a:pt x="3843" y="342570"/>
                    </a:lnTo>
                    <a:lnTo>
                      <a:pt x="14971" y="387815"/>
                    </a:lnTo>
                    <a:lnTo>
                      <a:pt x="32784" y="430024"/>
                    </a:lnTo>
                    <a:lnTo>
                      <a:pt x="56680" y="468593"/>
                    </a:lnTo>
                    <a:lnTo>
                      <a:pt x="86058" y="502920"/>
                    </a:lnTo>
                    <a:lnTo>
                      <a:pt x="120316" y="532400"/>
                    </a:lnTo>
                    <a:lnTo>
                      <a:pt x="158854" y="556430"/>
                    </a:lnTo>
                    <a:lnTo>
                      <a:pt x="201070" y="574407"/>
                    </a:lnTo>
                    <a:lnTo>
                      <a:pt x="246363" y="585728"/>
                    </a:lnTo>
                    <a:lnTo>
                      <a:pt x="294132" y="589788"/>
                    </a:lnTo>
                    <a:lnTo>
                      <a:pt x="341900" y="585728"/>
                    </a:lnTo>
                    <a:lnTo>
                      <a:pt x="387193" y="574407"/>
                    </a:lnTo>
                    <a:lnTo>
                      <a:pt x="429409" y="556430"/>
                    </a:lnTo>
                    <a:lnTo>
                      <a:pt x="467947" y="532400"/>
                    </a:lnTo>
                    <a:lnTo>
                      <a:pt x="502205" y="502920"/>
                    </a:lnTo>
                    <a:lnTo>
                      <a:pt x="531583" y="468593"/>
                    </a:lnTo>
                    <a:lnTo>
                      <a:pt x="555479" y="430024"/>
                    </a:lnTo>
                    <a:lnTo>
                      <a:pt x="573292" y="387815"/>
                    </a:lnTo>
                    <a:lnTo>
                      <a:pt x="584420" y="342570"/>
                    </a:lnTo>
                    <a:lnTo>
                      <a:pt x="588263" y="294894"/>
                    </a:lnTo>
                    <a:lnTo>
                      <a:pt x="584420" y="247217"/>
                    </a:lnTo>
                    <a:lnTo>
                      <a:pt x="573292" y="201972"/>
                    </a:lnTo>
                    <a:lnTo>
                      <a:pt x="555479" y="159763"/>
                    </a:lnTo>
                    <a:lnTo>
                      <a:pt x="531583" y="121194"/>
                    </a:lnTo>
                    <a:lnTo>
                      <a:pt x="502205" y="86868"/>
                    </a:lnTo>
                    <a:lnTo>
                      <a:pt x="467947" y="57387"/>
                    </a:lnTo>
                    <a:lnTo>
                      <a:pt x="429409" y="33357"/>
                    </a:lnTo>
                    <a:lnTo>
                      <a:pt x="387193" y="15380"/>
                    </a:lnTo>
                    <a:lnTo>
                      <a:pt x="341900" y="4059"/>
                    </a:lnTo>
                    <a:lnTo>
                      <a:pt x="294132" y="0"/>
                    </a:lnTo>
                    <a:close/>
                  </a:path>
                </a:pathLst>
              </a:custGeom>
              <a:solidFill>
                <a:srgbClr val="00B0F0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7279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3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8" name="object 13">
                <a:extLst>
                  <a:ext uri="{FF2B5EF4-FFF2-40B4-BE49-F238E27FC236}">
                    <a16:creationId xmlns:a16="http://schemas.microsoft.com/office/drawing/2014/main" id="{4672D148-E651-4EBA-A98C-C0E4F6821A07}"/>
                  </a:ext>
                </a:extLst>
              </p:cNvPr>
              <p:cNvSpPr txBox="1"/>
              <p:nvPr/>
            </p:nvSpPr>
            <p:spPr>
              <a:xfrm>
                <a:off x="6212588" y="1992635"/>
                <a:ext cx="4646156" cy="290780"/>
              </a:xfrm>
              <a:prstGeom prst="rect">
                <a:avLst/>
              </a:prstGeom>
            </p:spPr>
            <p:txBody>
              <a:bodyPr vert="horz" wrap="square" lIns="0" tIns="13648" rIns="0" bIns="0" rtlCol="0">
                <a:spAutoFit/>
              </a:bodyPr>
              <a:lstStyle/>
              <a:p>
                <a:pPr marL="0" marR="130923" lvl="0" indent="0" algn="r" defTabSz="727913" rtl="0" eaLnBrk="1" fontAlgn="auto" latinLnBrk="0" hangingPunct="1">
                  <a:lnSpc>
                    <a:spcPct val="100000"/>
                  </a:lnSpc>
                  <a:spcBef>
                    <a:spcPts val="554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Matriks Peran Hasil  </a:t>
                </a:r>
                <a:r>
                  <a:rPr kumimoji="0" lang="fi-FI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(Metode Cascading)</a:t>
                </a:r>
              </a:p>
            </p:txBody>
          </p:sp>
          <p:sp>
            <p:nvSpPr>
              <p:cNvPr id="119" name="object 16">
                <a:extLst>
                  <a:ext uri="{FF2B5EF4-FFF2-40B4-BE49-F238E27FC236}">
                    <a16:creationId xmlns:a16="http://schemas.microsoft.com/office/drawing/2014/main" id="{EB598757-1219-4761-AA04-9C90F409A918}"/>
                  </a:ext>
                </a:extLst>
              </p:cNvPr>
              <p:cNvSpPr txBox="1"/>
              <p:nvPr/>
            </p:nvSpPr>
            <p:spPr>
              <a:xfrm>
                <a:off x="5771925" y="2003554"/>
                <a:ext cx="182473" cy="598061"/>
              </a:xfrm>
              <a:prstGeom prst="rect">
                <a:avLst/>
              </a:prstGeom>
            </p:spPr>
            <p:txBody>
              <a:bodyPr vert="horz" wrap="square" lIns="0" tIns="10109" rIns="0" bIns="0" rtlCol="0">
                <a:spAutoFit/>
              </a:bodyPr>
              <a:lstStyle/>
              <a:p>
                <a:pPr marL="10110" marR="0" lvl="0" indent="0" algn="l" defTabSz="727913" rtl="0" eaLnBrk="1" fontAlgn="auto" latinLnBrk="0" hangingPunct="1">
                  <a:lnSpc>
                    <a:spcPct val="100000"/>
                  </a:lnSpc>
                  <a:spcBef>
                    <a:spcPts val="8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91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b.</a:t>
                </a:r>
                <a:endParaRPr kumimoji="0" sz="191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20" name="object 8">
                <a:extLst>
                  <a:ext uri="{FF2B5EF4-FFF2-40B4-BE49-F238E27FC236}">
                    <a16:creationId xmlns:a16="http://schemas.microsoft.com/office/drawing/2014/main" id="{ED551538-E1C6-4B66-9BF6-E32C926F1FF0}"/>
                  </a:ext>
                </a:extLst>
              </p:cNvPr>
              <p:cNvSpPr/>
              <p:nvPr/>
            </p:nvSpPr>
            <p:spPr>
              <a:xfrm>
                <a:off x="5869791" y="2720944"/>
                <a:ext cx="5107705" cy="725444"/>
              </a:xfrm>
              <a:custGeom>
                <a:avLst/>
                <a:gdLst/>
                <a:ahLst/>
                <a:cxnLst/>
                <a:rect l="l" t="t" r="r" b="b"/>
                <a:pathLst>
                  <a:path w="4551045" h="589914">
                    <a:moveTo>
                      <a:pt x="4550664" y="294894"/>
                    </a:moveTo>
                    <a:lnTo>
                      <a:pt x="4546816" y="247218"/>
                    </a:lnTo>
                    <a:lnTo>
                      <a:pt x="4535690" y="201980"/>
                    </a:lnTo>
                    <a:lnTo>
                      <a:pt x="4517872" y="159766"/>
                    </a:lnTo>
                    <a:lnTo>
                      <a:pt x="4493971" y="121196"/>
                    </a:lnTo>
                    <a:lnTo>
                      <a:pt x="4464596" y="86868"/>
                    </a:lnTo>
                    <a:lnTo>
                      <a:pt x="4430344" y="57391"/>
                    </a:lnTo>
                    <a:lnTo>
                      <a:pt x="4391799" y="33362"/>
                    </a:lnTo>
                    <a:lnTo>
                      <a:pt x="4349585" y="15392"/>
                    </a:lnTo>
                    <a:lnTo>
                      <a:pt x="4304296" y="4064"/>
                    </a:lnTo>
                    <a:lnTo>
                      <a:pt x="4256532" y="12"/>
                    </a:lnTo>
                    <a:lnTo>
                      <a:pt x="4256379" y="12"/>
                    </a:lnTo>
                    <a:lnTo>
                      <a:pt x="0" y="12"/>
                    </a:lnTo>
                    <a:lnTo>
                      <a:pt x="0" y="589788"/>
                    </a:lnTo>
                    <a:lnTo>
                      <a:pt x="4256532" y="589788"/>
                    </a:lnTo>
                    <a:lnTo>
                      <a:pt x="4304296" y="585736"/>
                    </a:lnTo>
                    <a:lnTo>
                      <a:pt x="4349585" y="574408"/>
                    </a:lnTo>
                    <a:lnTo>
                      <a:pt x="4391799" y="556437"/>
                    </a:lnTo>
                    <a:lnTo>
                      <a:pt x="4430344" y="532409"/>
                    </a:lnTo>
                    <a:lnTo>
                      <a:pt x="4464596" y="502932"/>
                    </a:lnTo>
                    <a:lnTo>
                      <a:pt x="4493971" y="468604"/>
                    </a:lnTo>
                    <a:lnTo>
                      <a:pt x="4517872" y="430034"/>
                    </a:lnTo>
                    <a:lnTo>
                      <a:pt x="4535690" y="387819"/>
                    </a:lnTo>
                    <a:lnTo>
                      <a:pt x="4546816" y="342582"/>
                    </a:lnTo>
                    <a:lnTo>
                      <a:pt x="4550664" y="294894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7279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3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1" name="object 9">
                <a:extLst>
                  <a:ext uri="{FF2B5EF4-FFF2-40B4-BE49-F238E27FC236}">
                    <a16:creationId xmlns:a16="http://schemas.microsoft.com/office/drawing/2014/main" id="{D8B6399D-5C00-4605-8A1C-724EB8FA2535}"/>
                  </a:ext>
                </a:extLst>
              </p:cNvPr>
              <p:cNvSpPr/>
              <p:nvPr/>
            </p:nvSpPr>
            <p:spPr>
              <a:xfrm>
                <a:off x="5635660" y="2720944"/>
                <a:ext cx="468566" cy="469578"/>
              </a:xfrm>
              <a:custGeom>
                <a:avLst/>
                <a:gdLst/>
                <a:ahLst/>
                <a:cxnLst/>
                <a:rect l="l" t="t" r="r" b="b"/>
                <a:pathLst>
                  <a:path w="588645" h="589914">
                    <a:moveTo>
                      <a:pt x="294132" y="0"/>
                    </a:moveTo>
                    <a:lnTo>
                      <a:pt x="246363" y="4059"/>
                    </a:lnTo>
                    <a:lnTo>
                      <a:pt x="201070" y="15380"/>
                    </a:lnTo>
                    <a:lnTo>
                      <a:pt x="158854" y="33357"/>
                    </a:lnTo>
                    <a:lnTo>
                      <a:pt x="120316" y="57387"/>
                    </a:lnTo>
                    <a:lnTo>
                      <a:pt x="86058" y="86867"/>
                    </a:lnTo>
                    <a:lnTo>
                      <a:pt x="56680" y="121194"/>
                    </a:lnTo>
                    <a:lnTo>
                      <a:pt x="32784" y="159763"/>
                    </a:lnTo>
                    <a:lnTo>
                      <a:pt x="14971" y="201972"/>
                    </a:lnTo>
                    <a:lnTo>
                      <a:pt x="3843" y="247217"/>
                    </a:lnTo>
                    <a:lnTo>
                      <a:pt x="0" y="294894"/>
                    </a:lnTo>
                    <a:lnTo>
                      <a:pt x="3843" y="342570"/>
                    </a:lnTo>
                    <a:lnTo>
                      <a:pt x="14971" y="387815"/>
                    </a:lnTo>
                    <a:lnTo>
                      <a:pt x="32784" y="430024"/>
                    </a:lnTo>
                    <a:lnTo>
                      <a:pt x="56680" y="468593"/>
                    </a:lnTo>
                    <a:lnTo>
                      <a:pt x="86058" y="502920"/>
                    </a:lnTo>
                    <a:lnTo>
                      <a:pt x="120316" y="532400"/>
                    </a:lnTo>
                    <a:lnTo>
                      <a:pt x="158854" y="556430"/>
                    </a:lnTo>
                    <a:lnTo>
                      <a:pt x="201070" y="574407"/>
                    </a:lnTo>
                    <a:lnTo>
                      <a:pt x="246363" y="585728"/>
                    </a:lnTo>
                    <a:lnTo>
                      <a:pt x="294132" y="589788"/>
                    </a:lnTo>
                    <a:lnTo>
                      <a:pt x="341900" y="585728"/>
                    </a:lnTo>
                    <a:lnTo>
                      <a:pt x="387193" y="574407"/>
                    </a:lnTo>
                    <a:lnTo>
                      <a:pt x="429409" y="556430"/>
                    </a:lnTo>
                    <a:lnTo>
                      <a:pt x="467947" y="532400"/>
                    </a:lnTo>
                    <a:lnTo>
                      <a:pt x="502205" y="502920"/>
                    </a:lnTo>
                    <a:lnTo>
                      <a:pt x="531583" y="468593"/>
                    </a:lnTo>
                    <a:lnTo>
                      <a:pt x="555479" y="430024"/>
                    </a:lnTo>
                    <a:lnTo>
                      <a:pt x="573292" y="387815"/>
                    </a:lnTo>
                    <a:lnTo>
                      <a:pt x="584420" y="342570"/>
                    </a:lnTo>
                    <a:lnTo>
                      <a:pt x="588263" y="294894"/>
                    </a:lnTo>
                    <a:lnTo>
                      <a:pt x="584420" y="247217"/>
                    </a:lnTo>
                    <a:lnTo>
                      <a:pt x="573292" y="201972"/>
                    </a:lnTo>
                    <a:lnTo>
                      <a:pt x="555479" y="159763"/>
                    </a:lnTo>
                    <a:lnTo>
                      <a:pt x="531583" y="121194"/>
                    </a:lnTo>
                    <a:lnTo>
                      <a:pt x="502205" y="86868"/>
                    </a:lnTo>
                    <a:lnTo>
                      <a:pt x="467947" y="57387"/>
                    </a:lnTo>
                    <a:lnTo>
                      <a:pt x="429409" y="33357"/>
                    </a:lnTo>
                    <a:lnTo>
                      <a:pt x="387193" y="15380"/>
                    </a:lnTo>
                    <a:lnTo>
                      <a:pt x="341900" y="4059"/>
                    </a:lnTo>
                    <a:lnTo>
                      <a:pt x="294132" y="0"/>
                    </a:lnTo>
                    <a:close/>
                  </a:path>
                </a:pathLst>
              </a:custGeom>
              <a:solidFill>
                <a:srgbClr val="00B0F0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7279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3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2" name="object 13">
                <a:extLst>
                  <a:ext uri="{FF2B5EF4-FFF2-40B4-BE49-F238E27FC236}">
                    <a16:creationId xmlns:a16="http://schemas.microsoft.com/office/drawing/2014/main" id="{B9782E5F-71D4-4C76-BEE0-3F1B69A3AB24}"/>
                  </a:ext>
                </a:extLst>
              </p:cNvPr>
              <p:cNvSpPr txBox="1"/>
              <p:nvPr/>
            </p:nvSpPr>
            <p:spPr>
              <a:xfrm>
                <a:off x="6212588" y="2788364"/>
                <a:ext cx="4646156" cy="567779"/>
              </a:xfrm>
              <a:prstGeom prst="rect">
                <a:avLst/>
              </a:prstGeom>
            </p:spPr>
            <p:txBody>
              <a:bodyPr vert="horz" wrap="square" lIns="0" tIns="13648" rIns="0" bIns="0" rtlCol="0">
                <a:spAutoFit/>
              </a:bodyPr>
              <a:lstStyle/>
              <a:p>
                <a:pPr marL="0" marR="130923" lvl="0" indent="0" algn="r" defTabSz="727913" rtl="0" eaLnBrk="1" fontAlgn="auto" latinLnBrk="0" hangingPunct="1">
                  <a:lnSpc>
                    <a:spcPct val="100000"/>
                  </a:lnSpc>
                  <a:spcBef>
                    <a:spcPts val="554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Masukkan </a:t>
                </a:r>
                <a:r>
                  <a:rPr kumimoji="0" lang="fi-FI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Kinerja Utama, IKI, dan Target </a:t>
                </a:r>
                <a:r>
                  <a:rPr kumimoji="0" lang="fi-FI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ke dalam Format Rencana SKP</a:t>
                </a:r>
              </a:p>
            </p:txBody>
          </p:sp>
          <p:sp>
            <p:nvSpPr>
              <p:cNvPr id="123" name="object 16">
                <a:extLst>
                  <a:ext uri="{FF2B5EF4-FFF2-40B4-BE49-F238E27FC236}">
                    <a16:creationId xmlns:a16="http://schemas.microsoft.com/office/drawing/2014/main" id="{939F3005-DD3B-450F-81EB-BECB9A397CAA}"/>
                  </a:ext>
                </a:extLst>
              </p:cNvPr>
              <p:cNvSpPr txBox="1"/>
              <p:nvPr/>
            </p:nvSpPr>
            <p:spPr>
              <a:xfrm>
                <a:off x="5771925" y="2799283"/>
                <a:ext cx="182473" cy="598061"/>
              </a:xfrm>
              <a:prstGeom prst="rect">
                <a:avLst/>
              </a:prstGeom>
            </p:spPr>
            <p:txBody>
              <a:bodyPr vert="horz" wrap="square" lIns="0" tIns="10109" rIns="0" bIns="0" rtlCol="0">
                <a:spAutoFit/>
              </a:bodyPr>
              <a:lstStyle/>
              <a:p>
                <a:pPr marL="10110" marR="0" lvl="0" indent="0" algn="l" defTabSz="727913" rtl="0" eaLnBrk="1" fontAlgn="auto" latinLnBrk="0" hangingPunct="1">
                  <a:lnSpc>
                    <a:spcPct val="100000"/>
                  </a:lnSpc>
                  <a:spcBef>
                    <a:spcPts val="8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91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c.</a:t>
                </a:r>
                <a:endParaRPr kumimoji="0" sz="191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24" name="object 8">
                <a:extLst>
                  <a:ext uri="{FF2B5EF4-FFF2-40B4-BE49-F238E27FC236}">
                    <a16:creationId xmlns:a16="http://schemas.microsoft.com/office/drawing/2014/main" id="{12C6BA6A-0EA1-41AF-B89F-EAB8FED09631}"/>
                  </a:ext>
                </a:extLst>
              </p:cNvPr>
              <p:cNvSpPr/>
              <p:nvPr/>
            </p:nvSpPr>
            <p:spPr>
              <a:xfrm>
                <a:off x="5869791" y="3609277"/>
                <a:ext cx="5107705" cy="725444"/>
              </a:xfrm>
              <a:custGeom>
                <a:avLst/>
                <a:gdLst/>
                <a:ahLst/>
                <a:cxnLst/>
                <a:rect l="l" t="t" r="r" b="b"/>
                <a:pathLst>
                  <a:path w="4551045" h="589914">
                    <a:moveTo>
                      <a:pt x="4550664" y="294894"/>
                    </a:moveTo>
                    <a:lnTo>
                      <a:pt x="4546816" y="247218"/>
                    </a:lnTo>
                    <a:lnTo>
                      <a:pt x="4535690" y="201980"/>
                    </a:lnTo>
                    <a:lnTo>
                      <a:pt x="4517872" y="159766"/>
                    </a:lnTo>
                    <a:lnTo>
                      <a:pt x="4493971" y="121196"/>
                    </a:lnTo>
                    <a:lnTo>
                      <a:pt x="4464596" y="86868"/>
                    </a:lnTo>
                    <a:lnTo>
                      <a:pt x="4430344" y="57391"/>
                    </a:lnTo>
                    <a:lnTo>
                      <a:pt x="4391799" y="33362"/>
                    </a:lnTo>
                    <a:lnTo>
                      <a:pt x="4349585" y="15392"/>
                    </a:lnTo>
                    <a:lnTo>
                      <a:pt x="4304296" y="4064"/>
                    </a:lnTo>
                    <a:lnTo>
                      <a:pt x="4256532" y="12"/>
                    </a:lnTo>
                    <a:lnTo>
                      <a:pt x="4256379" y="12"/>
                    </a:lnTo>
                    <a:lnTo>
                      <a:pt x="0" y="12"/>
                    </a:lnTo>
                    <a:lnTo>
                      <a:pt x="0" y="589788"/>
                    </a:lnTo>
                    <a:lnTo>
                      <a:pt x="4256532" y="589788"/>
                    </a:lnTo>
                    <a:lnTo>
                      <a:pt x="4304296" y="585736"/>
                    </a:lnTo>
                    <a:lnTo>
                      <a:pt x="4349585" y="574408"/>
                    </a:lnTo>
                    <a:lnTo>
                      <a:pt x="4391799" y="556437"/>
                    </a:lnTo>
                    <a:lnTo>
                      <a:pt x="4430344" y="532409"/>
                    </a:lnTo>
                    <a:lnTo>
                      <a:pt x="4464596" y="502932"/>
                    </a:lnTo>
                    <a:lnTo>
                      <a:pt x="4493971" y="468604"/>
                    </a:lnTo>
                    <a:lnTo>
                      <a:pt x="4517872" y="430034"/>
                    </a:lnTo>
                    <a:lnTo>
                      <a:pt x="4535690" y="387819"/>
                    </a:lnTo>
                    <a:lnTo>
                      <a:pt x="4546816" y="342582"/>
                    </a:lnTo>
                    <a:lnTo>
                      <a:pt x="4550664" y="294894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7279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3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5" name="object 9">
                <a:extLst>
                  <a:ext uri="{FF2B5EF4-FFF2-40B4-BE49-F238E27FC236}">
                    <a16:creationId xmlns:a16="http://schemas.microsoft.com/office/drawing/2014/main" id="{B88534F2-B30B-4E2F-9348-F7000F873711}"/>
                  </a:ext>
                </a:extLst>
              </p:cNvPr>
              <p:cNvSpPr/>
              <p:nvPr/>
            </p:nvSpPr>
            <p:spPr>
              <a:xfrm>
                <a:off x="5635660" y="3609277"/>
                <a:ext cx="468566" cy="469578"/>
              </a:xfrm>
              <a:custGeom>
                <a:avLst/>
                <a:gdLst/>
                <a:ahLst/>
                <a:cxnLst/>
                <a:rect l="l" t="t" r="r" b="b"/>
                <a:pathLst>
                  <a:path w="588645" h="589914">
                    <a:moveTo>
                      <a:pt x="294132" y="0"/>
                    </a:moveTo>
                    <a:lnTo>
                      <a:pt x="246363" y="4059"/>
                    </a:lnTo>
                    <a:lnTo>
                      <a:pt x="201070" y="15380"/>
                    </a:lnTo>
                    <a:lnTo>
                      <a:pt x="158854" y="33357"/>
                    </a:lnTo>
                    <a:lnTo>
                      <a:pt x="120316" y="57387"/>
                    </a:lnTo>
                    <a:lnTo>
                      <a:pt x="86058" y="86867"/>
                    </a:lnTo>
                    <a:lnTo>
                      <a:pt x="56680" y="121194"/>
                    </a:lnTo>
                    <a:lnTo>
                      <a:pt x="32784" y="159763"/>
                    </a:lnTo>
                    <a:lnTo>
                      <a:pt x="14971" y="201972"/>
                    </a:lnTo>
                    <a:lnTo>
                      <a:pt x="3843" y="247217"/>
                    </a:lnTo>
                    <a:lnTo>
                      <a:pt x="0" y="294894"/>
                    </a:lnTo>
                    <a:lnTo>
                      <a:pt x="3843" y="342570"/>
                    </a:lnTo>
                    <a:lnTo>
                      <a:pt x="14971" y="387815"/>
                    </a:lnTo>
                    <a:lnTo>
                      <a:pt x="32784" y="430024"/>
                    </a:lnTo>
                    <a:lnTo>
                      <a:pt x="56680" y="468593"/>
                    </a:lnTo>
                    <a:lnTo>
                      <a:pt x="86058" y="502920"/>
                    </a:lnTo>
                    <a:lnTo>
                      <a:pt x="120316" y="532400"/>
                    </a:lnTo>
                    <a:lnTo>
                      <a:pt x="158854" y="556430"/>
                    </a:lnTo>
                    <a:lnTo>
                      <a:pt x="201070" y="574407"/>
                    </a:lnTo>
                    <a:lnTo>
                      <a:pt x="246363" y="585728"/>
                    </a:lnTo>
                    <a:lnTo>
                      <a:pt x="294132" y="589788"/>
                    </a:lnTo>
                    <a:lnTo>
                      <a:pt x="341900" y="585728"/>
                    </a:lnTo>
                    <a:lnTo>
                      <a:pt x="387193" y="574407"/>
                    </a:lnTo>
                    <a:lnTo>
                      <a:pt x="429409" y="556430"/>
                    </a:lnTo>
                    <a:lnTo>
                      <a:pt x="467947" y="532400"/>
                    </a:lnTo>
                    <a:lnTo>
                      <a:pt x="502205" y="502920"/>
                    </a:lnTo>
                    <a:lnTo>
                      <a:pt x="531583" y="468593"/>
                    </a:lnTo>
                    <a:lnTo>
                      <a:pt x="555479" y="430024"/>
                    </a:lnTo>
                    <a:lnTo>
                      <a:pt x="573292" y="387815"/>
                    </a:lnTo>
                    <a:lnTo>
                      <a:pt x="584420" y="342570"/>
                    </a:lnTo>
                    <a:lnTo>
                      <a:pt x="588263" y="294894"/>
                    </a:lnTo>
                    <a:lnTo>
                      <a:pt x="584420" y="247217"/>
                    </a:lnTo>
                    <a:lnTo>
                      <a:pt x="573292" y="201972"/>
                    </a:lnTo>
                    <a:lnTo>
                      <a:pt x="555479" y="159763"/>
                    </a:lnTo>
                    <a:lnTo>
                      <a:pt x="531583" y="121194"/>
                    </a:lnTo>
                    <a:lnTo>
                      <a:pt x="502205" y="86868"/>
                    </a:lnTo>
                    <a:lnTo>
                      <a:pt x="467947" y="57387"/>
                    </a:lnTo>
                    <a:lnTo>
                      <a:pt x="429409" y="33357"/>
                    </a:lnTo>
                    <a:lnTo>
                      <a:pt x="387193" y="15380"/>
                    </a:lnTo>
                    <a:lnTo>
                      <a:pt x="341900" y="4059"/>
                    </a:lnTo>
                    <a:lnTo>
                      <a:pt x="294132" y="0"/>
                    </a:lnTo>
                    <a:close/>
                  </a:path>
                </a:pathLst>
              </a:custGeom>
              <a:solidFill>
                <a:srgbClr val="00B0F0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7279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3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6" name="object 13">
                <a:extLst>
                  <a:ext uri="{FF2B5EF4-FFF2-40B4-BE49-F238E27FC236}">
                    <a16:creationId xmlns:a16="http://schemas.microsoft.com/office/drawing/2014/main" id="{0626B924-C814-4FA3-8A77-04CB3E4F3E75}"/>
                  </a:ext>
                </a:extLst>
              </p:cNvPr>
              <p:cNvSpPr txBox="1"/>
              <p:nvPr/>
            </p:nvSpPr>
            <p:spPr>
              <a:xfrm>
                <a:off x="6212588" y="3716132"/>
                <a:ext cx="4646156" cy="567779"/>
              </a:xfrm>
              <a:prstGeom prst="rect">
                <a:avLst/>
              </a:prstGeom>
            </p:spPr>
            <p:txBody>
              <a:bodyPr vert="horz" wrap="square" lIns="0" tIns="13648" rIns="0" bIns="0" rtlCol="0">
                <a:spAutoFit/>
              </a:bodyPr>
              <a:lstStyle/>
              <a:p>
                <a:pPr marL="0" marR="130923" lvl="0" indent="0" algn="r" defTabSz="727913" rtl="0" eaLnBrk="1" fontAlgn="auto" latinLnBrk="0" hangingPunct="1">
                  <a:lnSpc>
                    <a:spcPct val="100000"/>
                  </a:lnSpc>
                  <a:spcBef>
                    <a:spcPts val="554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Keterkaitan Kinerja dengan Angka Kredit</a:t>
                </a:r>
                <a:r>
                  <a:rPr kumimoji="0" lang="fi-FI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untuk JF</a:t>
                </a:r>
              </a:p>
            </p:txBody>
          </p:sp>
          <p:sp>
            <p:nvSpPr>
              <p:cNvPr id="127" name="object 16">
                <a:extLst>
                  <a:ext uri="{FF2B5EF4-FFF2-40B4-BE49-F238E27FC236}">
                    <a16:creationId xmlns:a16="http://schemas.microsoft.com/office/drawing/2014/main" id="{0CD24FB6-C7D4-4F48-B349-4AB4170E8A65}"/>
                  </a:ext>
                </a:extLst>
              </p:cNvPr>
              <p:cNvSpPr txBox="1"/>
              <p:nvPr/>
            </p:nvSpPr>
            <p:spPr>
              <a:xfrm>
                <a:off x="5790968" y="3678067"/>
                <a:ext cx="182473" cy="598061"/>
              </a:xfrm>
              <a:prstGeom prst="rect">
                <a:avLst/>
              </a:prstGeom>
            </p:spPr>
            <p:txBody>
              <a:bodyPr vert="horz" wrap="square" lIns="0" tIns="10109" rIns="0" bIns="0" rtlCol="0">
                <a:spAutoFit/>
              </a:bodyPr>
              <a:lstStyle/>
              <a:p>
                <a:pPr marL="10110" marR="0" lvl="0" indent="0" algn="l" defTabSz="727913" rtl="0" eaLnBrk="1" fontAlgn="auto" latinLnBrk="0" hangingPunct="1">
                  <a:lnSpc>
                    <a:spcPct val="100000"/>
                  </a:lnSpc>
                  <a:spcBef>
                    <a:spcPts val="8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91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d.</a:t>
                </a:r>
                <a:endParaRPr kumimoji="0" sz="191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00147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B26708-E181-4DC0-88BD-E0F5A3C8887D}"/>
              </a:ext>
            </a:extLst>
          </p:cNvPr>
          <p:cNvGrpSpPr/>
          <p:nvPr/>
        </p:nvGrpSpPr>
        <p:grpSpPr>
          <a:xfrm>
            <a:off x="0" y="3866606"/>
            <a:ext cx="12193012" cy="2967436"/>
            <a:chOff x="0" y="3866606"/>
            <a:chExt cx="12193012" cy="29674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A83C7DA-2792-4320-8FE4-2D62F880F9A1}"/>
                </a:ext>
              </a:extLst>
            </p:cNvPr>
            <p:cNvSpPr/>
            <p:nvPr userDrawn="1"/>
          </p:nvSpPr>
          <p:spPr>
            <a:xfrm>
              <a:off x="700415" y="5374160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ED520B4-14D3-4FA8-B402-776499687A39}"/>
                </a:ext>
              </a:extLst>
            </p:cNvPr>
            <p:cNvSpPr/>
            <p:nvPr userDrawn="1"/>
          </p:nvSpPr>
          <p:spPr>
            <a:xfrm>
              <a:off x="8733" y="53741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CA78361-0FA0-4279-AB3B-C686A02B3428}"/>
                </a:ext>
              </a:extLst>
            </p:cNvPr>
            <p:cNvSpPr/>
            <p:nvPr userDrawn="1"/>
          </p:nvSpPr>
          <p:spPr>
            <a:xfrm>
              <a:off x="593041" y="4989357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354C330-1189-4763-B7F3-52B2E3379156}"/>
                </a:ext>
              </a:extLst>
            </p:cNvPr>
            <p:cNvSpPr/>
            <p:nvPr userDrawn="1"/>
          </p:nvSpPr>
          <p:spPr>
            <a:xfrm>
              <a:off x="432027" y="6005520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4A3086-0555-4A59-8760-D80DA424D668}"/>
                </a:ext>
              </a:extLst>
            </p:cNvPr>
            <p:cNvSpPr/>
            <p:nvPr userDrawn="1"/>
          </p:nvSpPr>
          <p:spPr>
            <a:xfrm>
              <a:off x="1362504" y="5687764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5F52B1C-57F9-452C-A100-6D7D9EA073DE}"/>
                </a:ext>
              </a:extLst>
            </p:cNvPr>
            <p:cNvSpPr/>
            <p:nvPr userDrawn="1"/>
          </p:nvSpPr>
          <p:spPr>
            <a:xfrm>
              <a:off x="1207317" y="528430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D3C1E3-44C8-4010-B81D-16185D3C80C4}"/>
                </a:ext>
              </a:extLst>
            </p:cNvPr>
            <p:cNvSpPr/>
            <p:nvPr userDrawn="1"/>
          </p:nvSpPr>
          <p:spPr>
            <a:xfrm>
              <a:off x="1159881" y="496238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5DFFC69-FE09-453A-A2FF-F508F4687566}"/>
                </a:ext>
              </a:extLst>
            </p:cNvPr>
            <p:cNvSpPr/>
            <p:nvPr userDrawn="1"/>
          </p:nvSpPr>
          <p:spPr>
            <a:xfrm>
              <a:off x="0" y="504621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66B9579-467A-4C0E-BBD2-9B3B17F79CB0}"/>
                </a:ext>
              </a:extLst>
            </p:cNvPr>
            <p:cNvSpPr/>
            <p:nvPr userDrawn="1"/>
          </p:nvSpPr>
          <p:spPr>
            <a:xfrm>
              <a:off x="324800" y="508996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497A6BC-508D-4330-887B-A1DB3A786C12}"/>
                </a:ext>
              </a:extLst>
            </p:cNvPr>
            <p:cNvSpPr/>
            <p:nvPr userDrawn="1"/>
          </p:nvSpPr>
          <p:spPr>
            <a:xfrm>
              <a:off x="962600" y="424116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212BBD-D0B8-4A1A-8187-E6F9FBB5C379}"/>
                </a:ext>
              </a:extLst>
            </p:cNvPr>
            <p:cNvSpPr/>
            <p:nvPr userDrawn="1"/>
          </p:nvSpPr>
          <p:spPr>
            <a:xfrm>
              <a:off x="340613" y="4569165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E5696A-F945-4714-9074-0C5B8748B611}"/>
                </a:ext>
              </a:extLst>
            </p:cNvPr>
            <p:cNvSpPr/>
            <p:nvPr userDrawn="1"/>
          </p:nvSpPr>
          <p:spPr>
            <a:xfrm>
              <a:off x="557785" y="40265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DC9346-A0E3-4E6D-82CE-854999975F5F}"/>
                </a:ext>
              </a:extLst>
            </p:cNvPr>
            <p:cNvSpPr/>
            <p:nvPr userDrawn="1"/>
          </p:nvSpPr>
          <p:spPr>
            <a:xfrm>
              <a:off x="2317703" y="567448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6DB56C8-873B-4753-8968-92007B3EB7B2}"/>
                </a:ext>
              </a:extLst>
            </p:cNvPr>
            <p:cNvSpPr/>
            <p:nvPr userDrawn="1"/>
          </p:nvSpPr>
          <p:spPr>
            <a:xfrm>
              <a:off x="1482004" y="5558827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F3F3C00-6A04-46A9-B26C-DFCF9839F776}"/>
                </a:ext>
              </a:extLst>
            </p:cNvPr>
            <p:cNvSpPr/>
            <p:nvPr userDrawn="1"/>
          </p:nvSpPr>
          <p:spPr>
            <a:xfrm>
              <a:off x="1860673" y="4969625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5DAB9C-7092-4A6C-A8C9-4F203AF98713}"/>
                </a:ext>
              </a:extLst>
            </p:cNvPr>
            <p:cNvSpPr/>
            <p:nvPr userDrawn="1"/>
          </p:nvSpPr>
          <p:spPr>
            <a:xfrm>
              <a:off x="2060484" y="5845576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5F44273-5510-4A1F-B6A7-C8918EC60375}"/>
                </a:ext>
              </a:extLst>
            </p:cNvPr>
            <p:cNvSpPr/>
            <p:nvPr userDrawn="1"/>
          </p:nvSpPr>
          <p:spPr>
            <a:xfrm>
              <a:off x="2376308" y="5263421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60DEE8F-C60A-4903-870A-C9E5C309F880}"/>
                </a:ext>
              </a:extLst>
            </p:cNvPr>
            <p:cNvSpPr/>
            <p:nvPr userDrawn="1"/>
          </p:nvSpPr>
          <p:spPr>
            <a:xfrm>
              <a:off x="2835775" y="51243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AE6BBAB-DFF8-4C04-849E-1D41D2914F19}"/>
                </a:ext>
              </a:extLst>
            </p:cNvPr>
            <p:cNvSpPr/>
            <p:nvPr userDrawn="1"/>
          </p:nvSpPr>
          <p:spPr>
            <a:xfrm>
              <a:off x="2788339" y="48024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C3D4D89-005F-43C7-82A4-1C5A501AFCF4}"/>
                </a:ext>
              </a:extLst>
            </p:cNvPr>
            <p:cNvSpPr/>
            <p:nvPr userDrawn="1"/>
          </p:nvSpPr>
          <p:spPr>
            <a:xfrm>
              <a:off x="1628457" y="4886269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581398D-B48E-4095-8F85-6DACF614FE03}"/>
                </a:ext>
              </a:extLst>
            </p:cNvPr>
            <p:cNvSpPr/>
            <p:nvPr userDrawn="1"/>
          </p:nvSpPr>
          <p:spPr>
            <a:xfrm>
              <a:off x="2117572" y="440315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27C3A1C-914E-4A0C-B883-C10DA9D44B87}"/>
                </a:ext>
              </a:extLst>
            </p:cNvPr>
            <p:cNvSpPr/>
            <p:nvPr userDrawn="1"/>
          </p:nvSpPr>
          <p:spPr>
            <a:xfrm>
              <a:off x="2591057" y="408122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F2DD092-9044-4E03-BA2E-30DE0959C14E}"/>
                </a:ext>
              </a:extLst>
            </p:cNvPr>
            <p:cNvSpPr/>
            <p:nvPr userDrawn="1"/>
          </p:nvSpPr>
          <p:spPr>
            <a:xfrm>
              <a:off x="2382607" y="4662696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392A133-6A39-4BD0-A483-441065766A57}"/>
                </a:ext>
              </a:extLst>
            </p:cNvPr>
            <p:cNvSpPr/>
            <p:nvPr userDrawn="1"/>
          </p:nvSpPr>
          <p:spPr>
            <a:xfrm>
              <a:off x="2186243" y="386660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C4B76E9-F45A-4C69-8CA9-2EBDDB4E76E1}"/>
                </a:ext>
              </a:extLst>
            </p:cNvPr>
            <p:cNvSpPr/>
            <p:nvPr userDrawn="1"/>
          </p:nvSpPr>
          <p:spPr>
            <a:xfrm>
              <a:off x="4062601" y="572542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3A05D51-983F-4ACF-A4E7-1C0B0B6A9986}"/>
                </a:ext>
              </a:extLst>
            </p:cNvPr>
            <p:cNvSpPr/>
            <p:nvPr userDrawn="1"/>
          </p:nvSpPr>
          <p:spPr>
            <a:xfrm>
              <a:off x="3031955" y="53389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682ADFF-BFE5-41FD-8FBF-FE12E74B2897}"/>
                </a:ext>
              </a:extLst>
            </p:cNvPr>
            <p:cNvSpPr/>
            <p:nvPr userDrawn="1"/>
          </p:nvSpPr>
          <p:spPr>
            <a:xfrm>
              <a:off x="3794584" y="546471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8AAC54A-0DF3-4133-9CA3-369B28B229D5}"/>
                </a:ext>
              </a:extLst>
            </p:cNvPr>
            <p:cNvSpPr/>
            <p:nvPr userDrawn="1"/>
          </p:nvSpPr>
          <p:spPr>
            <a:xfrm>
              <a:off x="3766347" y="619018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9D41C9F-0B4B-4AC9-9308-74C1F3B8654B}"/>
                </a:ext>
              </a:extLst>
            </p:cNvPr>
            <p:cNvSpPr/>
            <p:nvPr userDrawn="1"/>
          </p:nvSpPr>
          <p:spPr>
            <a:xfrm>
              <a:off x="4404293" y="5986627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12B0D79-C60E-4F07-9E6D-4B1558F23F58}"/>
                </a:ext>
              </a:extLst>
            </p:cNvPr>
            <p:cNvSpPr/>
            <p:nvPr userDrawn="1"/>
          </p:nvSpPr>
          <p:spPr>
            <a:xfrm>
              <a:off x="4541637" y="5468975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9361E7F-A41E-4B0C-90F9-5FAB1B2BD056}"/>
                </a:ext>
              </a:extLst>
            </p:cNvPr>
            <p:cNvSpPr/>
            <p:nvPr userDrawn="1"/>
          </p:nvSpPr>
          <p:spPr>
            <a:xfrm>
              <a:off x="4494201" y="514704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3D33315-A58C-45E2-9CEF-CE9C7644E039}"/>
                </a:ext>
              </a:extLst>
            </p:cNvPr>
            <p:cNvSpPr/>
            <p:nvPr userDrawn="1"/>
          </p:nvSpPr>
          <p:spPr>
            <a:xfrm>
              <a:off x="3392780" y="502339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568A1E0-BFE4-432F-8176-47EBDE9E7C8A}"/>
                </a:ext>
              </a:extLst>
            </p:cNvPr>
            <p:cNvSpPr/>
            <p:nvPr userDrawn="1"/>
          </p:nvSpPr>
          <p:spPr>
            <a:xfrm>
              <a:off x="3823435" y="47477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4805AAC-245B-41AF-98D6-36D42CB608A5}"/>
                </a:ext>
              </a:extLst>
            </p:cNvPr>
            <p:cNvSpPr/>
            <p:nvPr userDrawn="1"/>
          </p:nvSpPr>
          <p:spPr>
            <a:xfrm>
              <a:off x="4296920" y="44258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F108654-514D-4278-82B6-9138068C35D8}"/>
                </a:ext>
              </a:extLst>
            </p:cNvPr>
            <p:cNvSpPr/>
            <p:nvPr userDrawn="1"/>
          </p:nvSpPr>
          <p:spPr>
            <a:xfrm>
              <a:off x="4088469" y="5007308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E093897-8F12-48D2-82A1-97ADE01AA870}"/>
                </a:ext>
              </a:extLst>
            </p:cNvPr>
            <p:cNvSpPr/>
            <p:nvPr userDrawn="1"/>
          </p:nvSpPr>
          <p:spPr>
            <a:xfrm>
              <a:off x="3892105" y="421121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9D1408D-0CE4-4DCD-B8E4-4CAC917FC4C9}"/>
                </a:ext>
              </a:extLst>
            </p:cNvPr>
            <p:cNvSpPr/>
            <p:nvPr userDrawn="1"/>
          </p:nvSpPr>
          <p:spPr>
            <a:xfrm>
              <a:off x="4548531" y="520137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5C3DD74-EACD-4598-B2A0-20491E1F4209}"/>
                </a:ext>
              </a:extLst>
            </p:cNvPr>
            <p:cNvSpPr/>
            <p:nvPr userDrawn="1"/>
          </p:nvSpPr>
          <p:spPr>
            <a:xfrm>
              <a:off x="5062767" y="4961589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5BAC4C0-FDD0-491F-945C-A448FEA429F1}"/>
                </a:ext>
              </a:extLst>
            </p:cNvPr>
            <p:cNvSpPr/>
            <p:nvPr userDrawn="1"/>
          </p:nvSpPr>
          <p:spPr>
            <a:xfrm>
              <a:off x="5103999" y="5962284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AB54317-E15B-42B1-B04E-6A1221906F6D}"/>
                </a:ext>
              </a:extLst>
            </p:cNvPr>
            <p:cNvSpPr/>
            <p:nvPr userDrawn="1"/>
          </p:nvSpPr>
          <p:spPr>
            <a:xfrm>
              <a:off x="5546627" y="5641148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E39ABF4-EAC9-41E6-BB5C-BA963813BA6E}"/>
                </a:ext>
              </a:extLst>
            </p:cNvPr>
            <p:cNvSpPr/>
            <p:nvPr userDrawn="1"/>
          </p:nvSpPr>
          <p:spPr>
            <a:xfrm>
              <a:off x="5879289" y="524107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4B240A3-0256-4CE4-B3B7-A683EAA9FEBA}"/>
                </a:ext>
              </a:extLst>
            </p:cNvPr>
            <p:cNvSpPr/>
            <p:nvPr userDrawn="1"/>
          </p:nvSpPr>
          <p:spPr>
            <a:xfrm>
              <a:off x="5831853" y="491914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CF61E7-6769-4D54-A98E-A53A037DBD2D}"/>
                </a:ext>
              </a:extLst>
            </p:cNvPr>
            <p:cNvSpPr/>
            <p:nvPr userDrawn="1"/>
          </p:nvSpPr>
          <p:spPr>
            <a:xfrm>
              <a:off x="4671972" y="500297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6D8213C-8A50-438B-A406-A192DBB732CF}"/>
                </a:ext>
              </a:extLst>
            </p:cNvPr>
            <p:cNvSpPr/>
            <p:nvPr userDrawn="1"/>
          </p:nvSpPr>
          <p:spPr>
            <a:xfrm>
              <a:off x="5161087" y="451985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F3D526D-83B8-4DD7-AA3C-494CFD634D0F}"/>
                </a:ext>
              </a:extLst>
            </p:cNvPr>
            <p:cNvSpPr/>
            <p:nvPr userDrawn="1"/>
          </p:nvSpPr>
          <p:spPr>
            <a:xfrm>
              <a:off x="5634572" y="419793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BE58FDD-EE1E-4921-B11E-7F6848193CF0}"/>
                </a:ext>
              </a:extLst>
            </p:cNvPr>
            <p:cNvSpPr/>
            <p:nvPr userDrawn="1"/>
          </p:nvSpPr>
          <p:spPr>
            <a:xfrm>
              <a:off x="5426121" y="477940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B4F0BBE-15C2-4CB7-BED2-D137B3FA6CAC}"/>
                </a:ext>
              </a:extLst>
            </p:cNvPr>
            <p:cNvSpPr/>
            <p:nvPr userDrawn="1"/>
          </p:nvSpPr>
          <p:spPr>
            <a:xfrm>
              <a:off x="5229757" y="398331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F5E9356-5718-4E5F-B16C-302808E7925C}"/>
                </a:ext>
              </a:extLst>
            </p:cNvPr>
            <p:cNvSpPr/>
            <p:nvPr userDrawn="1"/>
          </p:nvSpPr>
          <p:spPr>
            <a:xfrm>
              <a:off x="6144136" y="5477453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A076A7C-E639-47B5-8579-845059E72B03}"/>
                </a:ext>
              </a:extLst>
            </p:cNvPr>
            <p:cNvSpPr/>
            <p:nvPr userDrawn="1"/>
          </p:nvSpPr>
          <p:spPr>
            <a:xfrm>
              <a:off x="6613891" y="51470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D9A2872-B310-4B67-AD67-A14D6BA8CF4E}"/>
                </a:ext>
              </a:extLst>
            </p:cNvPr>
            <p:cNvSpPr/>
            <p:nvPr userDrawn="1"/>
          </p:nvSpPr>
          <p:spPr>
            <a:xfrm>
              <a:off x="5866268" y="597552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D47626E-A506-4743-B7D6-F55DB4D7EFF2}"/>
                </a:ext>
              </a:extLst>
            </p:cNvPr>
            <p:cNvSpPr/>
            <p:nvPr userDrawn="1"/>
          </p:nvSpPr>
          <p:spPr>
            <a:xfrm>
              <a:off x="7293069" y="5944183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426D4EB-7253-4B23-A83E-6A75BC7259D6}"/>
                </a:ext>
              </a:extLst>
            </p:cNvPr>
            <p:cNvSpPr/>
            <p:nvPr userDrawn="1"/>
          </p:nvSpPr>
          <p:spPr>
            <a:xfrm>
              <a:off x="7430413" y="5426530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9E5716A-5B73-49DA-915A-F5E69D284684}"/>
                </a:ext>
              </a:extLst>
            </p:cNvPr>
            <p:cNvSpPr/>
            <p:nvPr userDrawn="1"/>
          </p:nvSpPr>
          <p:spPr>
            <a:xfrm>
              <a:off x="7382977" y="510460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7879505-28BA-4209-82DB-C44B28007CE7}"/>
                </a:ext>
              </a:extLst>
            </p:cNvPr>
            <p:cNvSpPr/>
            <p:nvPr userDrawn="1"/>
          </p:nvSpPr>
          <p:spPr>
            <a:xfrm>
              <a:off x="6223096" y="518843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9FBBFCD-E744-42E7-9CC8-DC49C57167BA}"/>
                </a:ext>
              </a:extLst>
            </p:cNvPr>
            <p:cNvSpPr/>
            <p:nvPr userDrawn="1"/>
          </p:nvSpPr>
          <p:spPr>
            <a:xfrm>
              <a:off x="6712211" y="470531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E390097-D6C9-4CCE-8193-A1CD723E39B6}"/>
                </a:ext>
              </a:extLst>
            </p:cNvPr>
            <p:cNvSpPr/>
            <p:nvPr userDrawn="1"/>
          </p:nvSpPr>
          <p:spPr>
            <a:xfrm>
              <a:off x="7185696" y="438339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98EE70D-9B27-4E36-AD40-8ED96D8535D2}"/>
                </a:ext>
              </a:extLst>
            </p:cNvPr>
            <p:cNvSpPr/>
            <p:nvPr userDrawn="1"/>
          </p:nvSpPr>
          <p:spPr>
            <a:xfrm>
              <a:off x="6977245" y="496486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1EF005E-0DEE-41D6-9B59-08BF9872EF25}"/>
                </a:ext>
              </a:extLst>
            </p:cNvPr>
            <p:cNvSpPr/>
            <p:nvPr userDrawn="1"/>
          </p:nvSpPr>
          <p:spPr>
            <a:xfrm>
              <a:off x="6780881" y="416877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7FF95A4-90B3-4724-AA8A-CBC44FA53587}"/>
                </a:ext>
              </a:extLst>
            </p:cNvPr>
            <p:cNvSpPr/>
            <p:nvPr userDrawn="1"/>
          </p:nvSpPr>
          <p:spPr>
            <a:xfrm>
              <a:off x="7907288" y="567093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4AE1C7D-F4B0-432A-A793-C08679DC5026}"/>
                </a:ext>
              </a:extLst>
            </p:cNvPr>
            <p:cNvSpPr/>
            <p:nvPr userDrawn="1"/>
          </p:nvSpPr>
          <p:spPr>
            <a:xfrm>
              <a:off x="7043387" y="5597946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EB71315-1B0B-4C01-AF87-4F5FEDBAC6B2}"/>
                </a:ext>
              </a:extLst>
            </p:cNvPr>
            <p:cNvSpPr/>
            <p:nvPr userDrawn="1"/>
          </p:nvSpPr>
          <p:spPr>
            <a:xfrm>
              <a:off x="7890328" y="53907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F57BBC9-4F58-4DC4-8BA6-C6B25A054CB5}"/>
                </a:ext>
              </a:extLst>
            </p:cNvPr>
            <p:cNvSpPr/>
            <p:nvPr userDrawn="1"/>
          </p:nvSpPr>
          <p:spPr>
            <a:xfrm>
              <a:off x="8632865" y="5608043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9751DBC-53BD-432B-BFF3-F5269D36FA64}"/>
                </a:ext>
              </a:extLst>
            </p:cNvPr>
            <p:cNvSpPr/>
            <p:nvPr userDrawn="1"/>
          </p:nvSpPr>
          <p:spPr>
            <a:xfrm>
              <a:off x="8844193" y="6129642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07B288D-DBBC-47CF-A856-54663E09F8AE}"/>
                </a:ext>
              </a:extLst>
            </p:cNvPr>
            <p:cNvSpPr/>
            <p:nvPr userDrawn="1"/>
          </p:nvSpPr>
          <p:spPr>
            <a:xfrm>
              <a:off x="9139768" y="5427322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B1FA931-3E76-4DE3-8DE8-1549D65FBB08}"/>
                </a:ext>
              </a:extLst>
            </p:cNvPr>
            <p:cNvSpPr/>
            <p:nvPr userDrawn="1"/>
          </p:nvSpPr>
          <p:spPr>
            <a:xfrm>
              <a:off x="8934101" y="529006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51FFFB1-47A0-4C50-BECD-1D23D17E811D}"/>
                </a:ext>
              </a:extLst>
            </p:cNvPr>
            <p:cNvSpPr/>
            <p:nvPr userDrawn="1"/>
          </p:nvSpPr>
          <p:spPr>
            <a:xfrm>
              <a:off x="7774220" y="537389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6AECF17-77E1-43ED-8840-C62B6A88F5D4}"/>
                </a:ext>
              </a:extLst>
            </p:cNvPr>
            <p:cNvSpPr/>
            <p:nvPr userDrawn="1"/>
          </p:nvSpPr>
          <p:spPr>
            <a:xfrm>
              <a:off x="8263335" y="489077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876E484-B037-4F75-9556-971B92DC48BE}"/>
                </a:ext>
              </a:extLst>
            </p:cNvPr>
            <p:cNvSpPr/>
            <p:nvPr userDrawn="1"/>
          </p:nvSpPr>
          <p:spPr>
            <a:xfrm>
              <a:off x="8736820" y="45688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225F7F8-2ABA-4551-8C71-2D21376891A6}"/>
                </a:ext>
              </a:extLst>
            </p:cNvPr>
            <p:cNvSpPr/>
            <p:nvPr userDrawn="1"/>
          </p:nvSpPr>
          <p:spPr>
            <a:xfrm>
              <a:off x="8528369" y="5150322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2DB6C0E-2520-4218-BA5A-7172D202F2EC}"/>
                </a:ext>
              </a:extLst>
            </p:cNvPr>
            <p:cNvSpPr/>
            <p:nvPr userDrawn="1"/>
          </p:nvSpPr>
          <p:spPr>
            <a:xfrm>
              <a:off x="8332005" y="4354232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52770F6-E26A-4860-9E65-9673B8C9ECE9}"/>
                </a:ext>
              </a:extLst>
            </p:cNvPr>
            <p:cNvSpPr/>
            <p:nvPr userDrawn="1"/>
          </p:nvSpPr>
          <p:spPr>
            <a:xfrm>
              <a:off x="9840980" y="5460687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4607021-E25E-4BDD-AB6C-756887A27726}"/>
                </a:ext>
              </a:extLst>
            </p:cNvPr>
            <p:cNvSpPr/>
            <p:nvPr userDrawn="1"/>
          </p:nvSpPr>
          <p:spPr>
            <a:xfrm>
              <a:off x="9364047" y="5413278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F455D67-07C2-490E-A309-365E96F52755}"/>
                </a:ext>
              </a:extLst>
            </p:cNvPr>
            <p:cNvSpPr/>
            <p:nvPr userDrawn="1"/>
          </p:nvSpPr>
          <p:spPr>
            <a:xfrm>
              <a:off x="9746108" y="504394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F93BA23-3346-48B4-B2A8-54BC61D2FA98}"/>
                </a:ext>
              </a:extLst>
            </p:cNvPr>
            <p:cNvSpPr/>
            <p:nvPr userDrawn="1"/>
          </p:nvSpPr>
          <p:spPr>
            <a:xfrm>
              <a:off x="6738732" y="595705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0E9FD8F-5EC9-4F46-B8F7-8199791E1422}"/>
                </a:ext>
              </a:extLst>
            </p:cNvPr>
            <p:cNvSpPr/>
            <p:nvPr userDrawn="1"/>
          </p:nvSpPr>
          <p:spPr>
            <a:xfrm>
              <a:off x="10425287" y="5841079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9E1889B-5C38-4F48-8797-C5B6154F9D23}"/>
                </a:ext>
              </a:extLst>
            </p:cNvPr>
            <p:cNvSpPr/>
            <p:nvPr userDrawn="1"/>
          </p:nvSpPr>
          <p:spPr>
            <a:xfrm>
              <a:off x="10562631" y="5323426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333226C-B3A5-4BDC-B318-FFF9F0EB91C1}"/>
                </a:ext>
              </a:extLst>
            </p:cNvPr>
            <p:cNvSpPr/>
            <p:nvPr userDrawn="1"/>
          </p:nvSpPr>
          <p:spPr>
            <a:xfrm>
              <a:off x="10515195" y="500149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9D58340A-8F19-4A37-86B4-30F8486F1465}"/>
                </a:ext>
              </a:extLst>
            </p:cNvPr>
            <p:cNvSpPr/>
            <p:nvPr userDrawn="1"/>
          </p:nvSpPr>
          <p:spPr>
            <a:xfrm>
              <a:off x="9355313" y="5085332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8C179F6-17FA-4F10-9513-4D039F77BA96}"/>
                </a:ext>
              </a:extLst>
            </p:cNvPr>
            <p:cNvSpPr/>
            <p:nvPr userDrawn="1"/>
          </p:nvSpPr>
          <p:spPr>
            <a:xfrm>
              <a:off x="9844428" y="460221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D480887-AEFA-4002-B99D-8688ECED7D05}"/>
                </a:ext>
              </a:extLst>
            </p:cNvPr>
            <p:cNvSpPr/>
            <p:nvPr userDrawn="1"/>
          </p:nvSpPr>
          <p:spPr>
            <a:xfrm>
              <a:off x="10317913" y="428028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06250BB-48EE-45DE-80A7-2EE80D4F433D}"/>
                </a:ext>
              </a:extLst>
            </p:cNvPr>
            <p:cNvSpPr/>
            <p:nvPr userDrawn="1"/>
          </p:nvSpPr>
          <p:spPr>
            <a:xfrm>
              <a:off x="10109463" y="486175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82C038-380E-4B0D-AB1F-4C6661F26D12}"/>
                </a:ext>
              </a:extLst>
            </p:cNvPr>
            <p:cNvSpPr/>
            <p:nvPr userDrawn="1"/>
          </p:nvSpPr>
          <p:spPr>
            <a:xfrm>
              <a:off x="9913099" y="406566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2B579F0-93D9-4E09-8305-FC34FC8804CC}"/>
                </a:ext>
              </a:extLst>
            </p:cNvPr>
            <p:cNvSpPr/>
            <p:nvPr userDrawn="1"/>
          </p:nvSpPr>
          <p:spPr>
            <a:xfrm>
              <a:off x="11334019" y="568776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A98FF35-7E8E-41AD-A124-2E8D0F5BF4C6}"/>
                </a:ext>
              </a:extLst>
            </p:cNvPr>
            <p:cNvSpPr/>
            <p:nvPr userDrawn="1"/>
          </p:nvSpPr>
          <p:spPr>
            <a:xfrm>
              <a:off x="10591056" y="5346919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F5AF565-9505-449A-823A-6C19BC478F89}"/>
                </a:ext>
              </a:extLst>
            </p:cNvPr>
            <p:cNvSpPr/>
            <p:nvPr userDrawn="1"/>
          </p:nvSpPr>
          <p:spPr>
            <a:xfrm>
              <a:off x="10973117" y="497758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21A7EC6-20A7-4268-80F5-3566AFC4C3E7}"/>
                </a:ext>
              </a:extLst>
            </p:cNvPr>
            <p:cNvSpPr/>
            <p:nvPr userDrawn="1"/>
          </p:nvSpPr>
          <p:spPr>
            <a:xfrm>
              <a:off x="11014349" y="597827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91DEEB1-F8E4-4CC4-B890-6EE3C10BA60D}"/>
                </a:ext>
              </a:extLst>
            </p:cNvPr>
            <p:cNvSpPr/>
            <p:nvPr userDrawn="1"/>
          </p:nvSpPr>
          <p:spPr>
            <a:xfrm>
              <a:off x="11566035" y="5453506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47C0A9D-FD47-489F-978D-13F090C40A1D}"/>
                </a:ext>
              </a:extLst>
            </p:cNvPr>
            <p:cNvSpPr/>
            <p:nvPr userDrawn="1"/>
          </p:nvSpPr>
          <p:spPr>
            <a:xfrm>
              <a:off x="11789640" y="525706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BEAFC1C-8560-4CFE-875C-1B7B00E51FFF}"/>
                </a:ext>
              </a:extLst>
            </p:cNvPr>
            <p:cNvSpPr/>
            <p:nvPr userDrawn="1"/>
          </p:nvSpPr>
          <p:spPr>
            <a:xfrm>
              <a:off x="11742204" y="493514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7785832-F23E-4457-84FA-ED30322D7F61}"/>
                </a:ext>
              </a:extLst>
            </p:cNvPr>
            <p:cNvSpPr/>
            <p:nvPr userDrawn="1"/>
          </p:nvSpPr>
          <p:spPr>
            <a:xfrm>
              <a:off x="10582323" y="501897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8C147BC-2F0D-4285-8E39-744F76D73117}"/>
                </a:ext>
              </a:extLst>
            </p:cNvPr>
            <p:cNvSpPr/>
            <p:nvPr userDrawn="1"/>
          </p:nvSpPr>
          <p:spPr>
            <a:xfrm>
              <a:off x="11071437" y="453585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01B6CA8-B4C3-454B-A699-EE892BD28829}"/>
                </a:ext>
              </a:extLst>
            </p:cNvPr>
            <p:cNvSpPr/>
            <p:nvPr userDrawn="1"/>
          </p:nvSpPr>
          <p:spPr>
            <a:xfrm>
              <a:off x="11544923" y="421392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BE6C7104-06A8-4F42-A48F-E38F2F9FA47D}"/>
                </a:ext>
              </a:extLst>
            </p:cNvPr>
            <p:cNvSpPr/>
            <p:nvPr userDrawn="1"/>
          </p:nvSpPr>
          <p:spPr>
            <a:xfrm>
              <a:off x="11336472" y="479539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F2B351A-88DC-4FE9-B6D9-0D1E32B92C13}"/>
                </a:ext>
              </a:extLst>
            </p:cNvPr>
            <p:cNvSpPr/>
            <p:nvPr userDrawn="1"/>
          </p:nvSpPr>
          <p:spPr>
            <a:xfrm>
              <a:off x="11140108" y="399930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7D73212-BA54-4857-B2FD-33CDAEAA646D}"/>
                </a:ext>
              </a:extLst>
            </p:cNvPr>
            <p:cNvSpPr/>
            <p:nvPr userDrawn="1"/>
          </p:nvSpPr>
          <p:spPr>
            <a:xfrm>
              <a:off x="2320772" y="460622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818FA93C-68F6-45BA-B287-E3E18E574AD7}"/>
              </a:ext>
            </a:extLst>
          </p:cNvPr>
          <p:cNvSpPr/>
          <p:nvPr/>
        </p:nvSpPr>
        <p:spPr>
          <a:xfrm>
            <a:off x="0" y="6457057"/>
            <a:ext cx="12192000" cy="400945"/>
          </a:xfrm>
          <a:prstGeom prst="rect">
            <a:avLst/>
          </a:prstGeom>
          <a:solidFill>
            <a:srgbClr val="576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F5B317"/>
              </a:solidFill>
            </a:endParaRPr>
          </a:p>
        </p:txBody>
      </p:sp>
      <p:sp>
        <p:nvSpPr>
          <p:cNvPr id="141" name="Rectangle 30">
            <a:extLst>
              <a:ext uri="{FF2B5EF4-FFF2-40B4-BE49-F238E27FC236}">
                <a16:creationId xmlns:a16="http://schemas.microsoft.com/office/drawing/2014/main" id="{C04B186B-5DE6-4BEE-A7EF-3146B1677C4F}"/>
              </a:ext>
            </a:extLst>
          </p:cNvPr>
          <p:cNvSpPr/>
          <p:nvPr/>
        </p:nvSpPr>
        <p:spPr>
          <a:xfrm>
            <a:off x="1651620" y="4606292"/>
            <a:ext cx="405780" cy="404594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2" name="Freeform 18">
            <a:extLst>
              <a:ext uri="{FF2B5EF4-FFF2-40B4-BE49-F238E27FC236}">
                <a16:creationId xmlns:a16="http://schemas.microsoft.com/office/drawing/2014/main" id="{3DE486CD-B0D0-42D2-9A45-AF8861794BBA}"/>
              </a:ext>
            </a:extLst>
          </p:cNvPr>
          <p:cNvSpPr/>
          <p:nvPr/>
        </p:nvSpPr>
        <p:spPr>
          <a:xfrm>
            <a:off x="10077955" y="4587942"/>
            <a:ext cx="546787" cy="44129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3" name="Oval 7">
            <a:extLst>
              <a:ext uri="{FF2B5EF4-FFF2-40B4-BE49-F238E27FC236}">
                <a16:creationId xmlns:a16="http://schemas.microsoft.com/office/drawing/2014/main" id="{256CE4E2-D42D-45A1-8742-BE2DF5F5818E}"/>
              </a:ext>
            </a:extLst>
          </p:cNvPr>
          <p:cNvSpPr/>
          <p:nvPr/>
        </p:nvSpPr>
        <p:spPr>
          <a:xfrm>
            <a:off x="8000949" y="4577514"/>
            <a:ext cx="462153" cy="462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4" name="Rectangle 16">
            <a:extLst>
              <a:ext uri="{FF2B5EF4-FFF2-40B4-BE49-F238E27FC236}">
                <a16:creationId xmlns:a16="http://schemas.microsoft.com/office/drawing/2014/main" id="{E54833FC-9F7B-4EED-879B-151D5C218239}"/>
              </a:ext>
            </a:extLst>
          </p:cNvPr>
          <p:cNvSpPr/>
          <p:nvPr/>
        </p:nvSpPr>
        <p:spPr>
          <a:xfrm>
            <a:off x="3718169" y="4642917"/>
            <a:ext cx="504164" cy="33134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5" name="Round Same Side Corner Rectangle 36">
            <a:extLst>
              <a:ext uri="{FF2B5EF4-FFF2-40B4-BE49-F238E27FC236}">
                <a16:creationId xmlns:a16="http://schemas.microsoft.com/office/drawing/2014/main" id="{A4190082-8818-4A00-BE11-B495E7F6899C}"/>
              </a:ext>
            </a:extLst>
          </p:cNvPr>
          <p:cNvSpPr>
            <a:spLocks noChangeAspect="1"/>
          </p:cNvSpPr>
          <p:nvPr/>
        </p:nvSpPr>
        <p:spPr>
          <a:xfrm>
            <a:off x="5841105" y="4608339"/>
            <a:ext cx="506571" cy="400503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aphicFrame>
        <p:nvGraphicFramePr>
          <p:cNvPr id="148" name="object 3">
            <a:extLst>
              <a:ext uri="{FF2B5EF4-FFF2-40B4-BE49-F238E27FC236}">
                <a16:creationId xmlns:a16="http://schemas.microsoft.com/office/drawing/2014/main" id="{CDCEA1CD-D3EB-4282-B32E-650D5CE0F599}"/>
              </a:ext>
            </a:extLst>
          </p:cNvPr>
          <p:cNvGraphicFramePr>
            <a:graphicFrameLocks noGrp="1"/>
          </p:cNvGraphicFramePr>
          <p:nvPr/>
        </p:nvGraphicFramePr>
        <p:xfrm>
          <a:off x="0" y="-23696"/>
          <a:ext cx="12183266" cy="6206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6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7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1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81792">
                  <a:extLst>
                    <a:ext uri="{9D8B030D-6E8A-4147-A177-3AD203B41FA5}">
                      <a16:colId xmlns:a16="http://schemas.microsoft.com/office/drawing/2014/main" val="4230678438"/>
                    </a:ext>
                  </a:extLst>
                </a:gridCol>
                <a:gridCol w="22854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044">
                <a:tc>
                  <a:txBody>
                    <a:bodyPr/>
                    <a:lstStyle/>
                    <a:p>
                      <a:pPr marL="90805" marR="12065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b="1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NAMA</a:t>
                      </a:r>
                      <a:r>
                        <a:rPr sz="800" b="1" spc="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b="1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 </a:t>
                      </a:r>
                      <a:r>
                        <a:rPr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b="1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JABATAN</a:t>
                      </a:r>
                      <a:r>
                        <a:rPr sz="800" b="1" spc="-3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b="1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386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INTERMEDIATE</a:t>
                      </a:r>
                      <a:r>
                        <a:rPr sz="800" b="1" spc="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b="1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OUTCOME</a:t>
                      </a:r>
                      <a:r>
                        <a:rPr sz="800" b="1" spc="-2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/ PRODUK</a:t>
                      </a:r>
                      <a:r>
                        <a:rPr sz="800" b="1" spc="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b="1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DAN/ATAU</a:t>
                      </a:r>
                      <a:r>
                        <a:rPr sz="800" b="1" spc="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b="1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LAYANAN</a:t>
                      </a:r>
                      <a:r>
                        <a:rPr sz="800" b="1" spc="6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b="1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TIM</a:t>
                      </a:r>
                      <a:r>
                        <a:rPr sz="800" b="1" spc="-2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KERJA</a:t>
                      </a:r>
                      <a:r>
                        <a:rPr sz="800" b="1" spc="2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b="1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PADA</a:t>
                      </a:r>
                      <a:r>
                        <a:rPr sz="800" b="1" spc="3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UNIT</a:t>
                      </a:r>
                      <a:r>
                        <a:rPr sz="800" b="1" spc="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KERJA</a:t>
                      </a:r>
                      <a:endParaRPr sz="80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79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133">
                <a:tc>
                  <a:txBody>
                    <a:bodyPr/>
                    <a:lstStyle/>
                    <a:p>
                      <a:pPr marL="90805" marR="15049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800" b="1" spc="-1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KOORDINATOR PERENCANAAN DAN SISTEM INFORMASI</a:t>
                      </a:r>
                      <a:endParaRPr sz="800" b="1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386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131445" marR="123825" indent="25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800" b="1" cap="all" spc="-10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Sistem</a:t>
                      </a:r>
                      <a:r>
                        <a:rPr lang="en-US" sz="800" b="1" cap="all" spc="-10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cap="all" spc="-10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informasi</a:t>
                      </a:r>
                      <a:r>
                        <a:rPr lang="en-US" sz="800" b="1" cap="all" spc="-10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cap="all" spc="-10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kepegawaian</a:t>
                      </a:r>
                      <a:r>
                        <a:rPr lang="en-US" sz="800" b="1" cap="all" spc="-10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cap="all" spc="-10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terintegrasi</a:t>
                      </a:r>
                      <a:r>
                        <a:rPr lang="en-US" sz="800" b="1" cap="all" spc="-10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reliable, </a:t>
                      </a:r>
                      <a:r>
                        <a:rPr lang="en-US" sz="800" b="1" cap="all" spc="-10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mutakhir</a:t>
                      </a:r>
                      <a:r>
                        <a:rPr lang="en-US" sz="800" b="1" cap="all" spc="-10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dan user-friendly </a:t>
                      </a:r>
                      <a:r>
                        <a:rPr lang="en-US" sz="800" b="1" cap="all" spc="-10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serta</a:t>
                      </a:r>
                      <a:r>
                        <a:rPr lang="en-US" sz="800" b="1" cap="all" spc="-10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cap="all" spc="-10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mendukung</a:t>
                      </a:r>
                      <a:r>
                        <a:rPr lang="en-US" sz="800" b="1" cap="all" spc="-10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cap="all" spc="-10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penerapan</a:t>
                      </a:r>
                      <a:r>
                        <a:rPr lang="en-US" sz="800" b="1" cap="all" spc="-10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cap="all" spc="-10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Sistem</a:t>
                      </a:r>
                      <a:r>
                        <a:rPr lang="en-US" sz="800" b="1" cap="all" spc="-10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Merit</a:t>
                      </a:r>
                    </a:p>
                  </a:txBody>
                  <a:tcPr marL="0" marR="0" marT="3386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buClr>
                          <a:srgbClr val="000000"/>
                        </a:buClr>
                        <a:buFont typeface="Symbol" pitchFamily="2" charset="2"/>
                        <a:buNone/>
                      </a:pPr>
                      <a:r>
                        <a:rPr lang="en-ID" sz="800" b="1" i="1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800" b="1" i="0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Manajemen</a:t>
                      </a:r>
                      <a:r>
                        <a:rPr lang="en-ID" sz="800" b="1" i="0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800" b="1" i="0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kinerja</a:t>
                      </a:r>
                      <a:r>
                        <a:rPr lang="en-ID" sz="800" b="1" i="0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ID" sz="800" b="1" i="0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diterapkan</a:t>
                      </a:r>
                      <a:r>
                        <a:rPr lang="en-ID" sz="800" b="1" i="0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800" b="1" i="0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sesuai</a:t>
                      </a:r>
                      <a:r>
                        <a:rPr lang="en-ID" sz="800" b="1" i="0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800" b="1" i="0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ID" sz="800" b="1" i="0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800" b="1" i="0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kebijakan</a:t>
                      </a:r>
                      <a:r>
                        <a:rPr lang="en-ID" sz="800" b="1" i="0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800" b="1" i="0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terbaru</a:t>
                      </a:r>
                      <a:endParaRPr lang="en-ID" sz="800" b="1" i="0" cap="all" spc="0" baseline="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31445" marR="123825" indent="25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lang="en-US" sz="800" b="1" cap="all" baseline="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386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131445" marR="123825" indent="25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800" b="1" cap="all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Dokumen</a:t>
                      </a:r>
                      <a:r>
                        <a:rPr lang="en-US" sz="800" b="1" cap="all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cap="all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rencana</a:t>
                      </a:r>
                      <a:r>
                        <a:rPr lang="en-US" sz="800" b="1" cap="all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cap="all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kebutuhan</a:t>
                      </a:r>
                      <a:r>
                        <a:rPr lang="en-US" sz="800" b="1" cap="all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cap="all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asn</a:t>
                      </a:r>
                      <a:r>
                        <a:rPr lang="en-US" sz="800" b="1" cap="all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cap="all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kemendikbud</a:t>
                      </a:r>
                      <a:r>
                        <a:rPr lang="en-US" sz="800" b="1" cap="all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cap="all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US" sz="800" b="1" cap="all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5 </a:t>
                      </a:r>
                      <a:r>
                        <a:rPr lang="en-US" sz="800" b="1" cap="all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800" b="1" cap="all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b="1" cap="all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sesuai</a:t>
                      </a:r>
                      <a:r>
                        <a:rPr lang="en-US" sz="800" b="1" cap="all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cap="all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kebutuhan</a:t>
                      </a:r>
                      <a:r>
                        <a:rPr lang="en-US" sz="800" b="1" cap="all" baseline="0" dirty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cap="all" baseline="0" dirty="0" err="1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organisasi</a:t>
                      </a:r>
                      <a:endParaRPr lang="en-US" sz="800" b="1" cap="all" baseline="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386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237490" marR="23177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800" b="1" i="1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</a:t>
                      </a:r>
                      <a:r>
                        <a:rPr lang="en-ID" sz="800" b="1" i="1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profil</a:t>
                      </a:r>
                      <a:r>
                        <a:rPr lang="en-ID" sz="800" b="1" i="1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800" b="1" i="1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ID" sz="800" b="1" i="1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800" b="1" i="1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realiable</a:t>
                      </a:r>
                      <a:r>
                        <a:rPr lang="en-ID" sz="800" b="1" i="1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800" b="1" i="1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ID" sz="800" b="1" i="1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800" b="1" i="1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dijadikan</a:t>
                      </a:r>
                      <a:r>
                        <a:rPr lang="en-ID" sz="800" b="1" i="1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800" b="1" i="1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dasar</a:t>
                      </a:r>
                      <a:r>
                        <a:rPr lang="en-ID" sz="800" b="1" i="1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800" b="1" i="1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pengembangan</a:t>
                      </a:r>
                      <a:r>
                        <a:rPr lang="en-ID" sz="800" b="1" i="1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800" b="1" i="1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ID" sz="800" b="1" i="1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800" b="1" i="1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mutakhir</a:t>
                      </a:r>
                      <a:r>
                        <a:rPr lang="en-ID" sz="800" b="1" i="1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dan </a:t>
                      </a:r>
                      <a:r>
                        <a:rPr lang="en-ID" sz="800" b="1" i="1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mudah</a:t>
                      </a:r>
                      <a:r>
                        <a:rPr lang="en-ID" sz="800" b="1" i="1" cap="all" spc="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800" b="1" i="1" cap="all" spc="0" baseline="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diakses</a:t>
                      </a:r>
                      <a:endParaRPr sz="800" b="1" cap="all" baseline="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386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133">
                <a:tc>
                  <a:txBody>
                    <a:bodyPr/>
                    <a:lstStyle/>
                    <a:p>
                      <a:pPr marL="90805" marR="2451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en-US" sz="800" b="1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Subkoordinator</a:t>
                      </a:r>
                      <a:r>
                        <a:rPr lang="en-US"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b="1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merangkap</a:t>
                      </a:r>
                      <a:r>
                        <a:rPr lang="en-US"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sebagai</a:t>
                      </a:r>
                      <a:r>
                        <a:rPr lang="en-US"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JF </a:t>
                      </a:r>
                      <a:r>
                        <a:rPr lang="en-US" sz="800" b="1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Pranata</a:t>
                      </a:r>
                      <a:r>
                        <a:rPr lang="en-US"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Komputer</a:t>
                      </a:r>
                      <a:r>
                        <a:rPr lang="en-US"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Ahli Muda</a:t>
                      </a:r>
                      <a:endParaRPr sz="800" b="1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386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B81A"/>
                    </a:solidFill>
                  </a:tcPr>
                </a:tc>
                <a:tc>
                  <a:txBody>
                    <a:bodyPr/>
                    <a:lstStyle/>
                    <a:p>
                      <a:pPr marL="263525" marR="81280" indent="-172720">
                        <a:lnSpc>
                          <a:spcPct val="100000"/>
                        </a:lnSpc>
                        <a:spcBef>
                          <a:spcPts val="335"/>
                        </a:spcBef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Proses</a:t>
                      </a:r>
                      <a:r>
                        <a:rPr lang="en-US" sz="800" spc="3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bisnis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integrasi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semua</a:t>
                      </a:r>
                      <a:r>
                        <a:rPr lang="en-US" sz="800" spc="3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aplikasi</a:t>
                      </a:r>
                      <a:r>
                        <a:rPr lang="en-US" sz="800" spc="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kepegawaian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dalam</a:t>
                      </a:r>
                      <a:r>
                        <a:rPr lang="en-US" sz="800" spc="3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bentuk</a:t>
                      </a:r>
                      <a:r>
                        <a:rPr lang="en-US" sz="800" spc="4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arsitektur</a:t>
                      </a:r>
                      <a:r>
                        <a:rPr lang="en-US" sz="800" spc="4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4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sistem</a:t>
                      </a:r>
                      <a:r>
                        <a:rPr lang="en-US" sz="800" spc="4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4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infomasi</a:t>
                      </a:r>
                      <a:r>
                        <a:rPr lang="en-US" sz="800" spc="4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4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kepegawaian</a:t>
                      </a:r>
                      <a:r>
                        <a:rPr lang="en-US" sz="800" spc="4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reliable,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mutakhir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user-friendly 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sesuai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NSPK</a:t>
                      </a:r>
                    </a:p>
                  </a:txBody>
                  <a:tcPr marL="0" marR="0" marT="3386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B81A"/>
                    </a:solidFill>
                  </a:tcPr>
                </a:tc>
                <a:tc>
                  <a:txBody>
                    <a:bodyPr/>
                    <a:lstStyle/>
                    <a:p>
                      <a:pPr marL="264160" marR="246379" indent="-172720" algn="just">
                        <a:lnSpc>
                          <a:spcPct val="100000"/>
                        </a:lnSpc>
                        <a:spcBef>
                          <a:spcPts val="335"/>
                        </a:spcBef>
                        <a:buChar char="•"/>
                        <a:tabLst>
                          <a:tab pos="264795" algn="l"/>
                        </a:tabLst>
                      </a:pP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386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B81A"/>
                    </a:solidFill>
                  </a:tcPr>
                </a:tc>
                <a:tc>
                  <a:txBody>
                    <a:bodyPr/>
                    <a:lstStyle/>
                    <a:p>
                      <a:pPr marL="264160" marR="246379" indent="-172720" algn="just">
                        <a:lnSpc>
                          <a:spcPct val="100000"/>
                        </a:lnSpc>
                        <a:spcBef>
                          <a:spcPts val="335"/>
                        </a:spcBef>
                        <a:buChar char="•"/>
                        <a:tabLst>
                          <a:tab pos="264795" algn="l"/>
                        </a:tabLst>
                      </a:pP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386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B81A"/>
                    </a:solidFill>
                  </a:tcPr>
                </a:tc>
                <a:tc>
                  <a:txBody>
                    <a:bodyPr/>
                    <a:lstStyle/>
                    <a:p>
                      <a:pPr marL="264160" marR="246379" indent="-172720" algn="just">
                        <a:lnSpc>
                          <a:spcPct val="100000"/>
                        </a:lnSpc>
                        <a:spcBef>
                          <a:spcPts val="335"/>
                        </a:spcBef>
                        <a:buChar char="•"/>
                        <a:tabLst>
                          <a:tab pos="264795" algn="l"/>
                        </a:tabLst>
                      </a:pP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386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B8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466">
                <a:tc>
                  <a:txBody>
                    <a:bodyPr/>
                    <a:lstStyle/>
                    <a:p>
                      <a:pPr marL="90805" marR="2451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sz="800" b="1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Subkoordinator</a:t>
                      </a:r>
                      <a:r>
                        <a:rPr lang="en-US"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b="1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merangkap</a:t>
                      </a:r>
                      <a:r>
                        <a:rPr lang="en-US"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sebagai</a:t>
                      </a:r>
                      <a:r>
                        <a:rPr lang="en-US"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JF </a:t>
                      </a:r>
                      <a:r>
                        <a:rPr lang="en-US" sz="800" b="1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Analis</a:t>
                      </a:r>
                      <a:r>
                        <a:rPr lang="en-US"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Kepegawaian</a:t>
                      </a:r>
                      <a:r>
                        <a:rPr lang="en-US" sz="800" b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Ahli Muda</a:t>
                      </a:r>
                      <a:endParaRPr lang="en-US" sz="800" b="1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B81A"/>
                    </a:solidFill>
                  </a:tcPr>
                </a:tc>
                <a:tc>
                  <a:txBody>
                    <a:bodyPr/>
                    <a:lstStyle/>
                    <a:p>
                      <a:pPr marL="263525" indent="-172720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B81A"/>
                    </a:solidFill>
                  </a:tcPr>
                </a:tc>
                <a:tc>
                  <a:txBody>
                    <a:bodyPr/>
                    <a:lstStyle/>
                    <a:p>
                      <a:pPr marL="264160" marR="246379" lvl="0" indent="-17272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>
                          <a:tab pos="264795" algn="l"/>
                        </a:tabLst>
                        <a:defRPr/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Draf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Kebijakan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Peraturan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Manajemen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Kinerja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tersusun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sesuai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peraturan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terbaru</a:t>
                      </a:r>
                      <a:endParaRPr lang="en-US" sz="800" spc="-5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4160" marR="246379" lvl="0" indent="-17272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>
                          <a:tab pos="264795" algn="l"/>
                        </a:tabLst>
                        <a:defRPr/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Seluruh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Kemendikbud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menggunakan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Sistem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Informasi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Kinerja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sesuai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ketentuan</a:t>
                      </a:r>
                      <a:endParaRPr lang="en-US" sz="800" spc="-5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B81A"/>
                    </a:solidFill>
                  </a:tcPr>
                </a:tc>
                <a:tc>
                  <a:txBody>
                    <a:bodyPr/>
                    <a:lstStyle/>
                    <a:p>
                      <a:pPr marL="264160" marR="246379" lvl="0" indent="-17272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>
                          <a:tab pos="264795" algn="l"/>
                        </a:tabLst>
                        <a:defRPr/>
                      </a:pP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ANJAB/ABK yang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mutakhir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sesuai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kebutuhan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organisasi</a:t>
                      </a:r>
                      <a:endParaRPr lang="en-US" sz="800" spc="-1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B81A"/>
                    </a:solidFill>
                  </a:tcPr>
                </a:tc>
                <a:tc>
                  <a:txBody>
                    <a:bodyPr/>
                    <a:lstStyle/>
                    <a:p>
                      <a:pPr marL="264160" marR="246379" lvl="0" indent="-17272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>
                          <a:tab pos="264795" algn="l"/>
                        </a:tabLst>
                        <a:defRPr/>
                      </a:pP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profil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seluruh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lengkap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mutakhir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sebagai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dasar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penyusunan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rencana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kebutuhan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pengadaan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serta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pengembangan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kompetensi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karir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B8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76388"/>
                  </a:ext>
                </a:extLst>
              </a:tr>
              <a:tr h="102441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Adit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sz="800" spc="-2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Pranata</a:t>
                      </a:r>
                      <a:r>
                        <a:rPr sz="800" spc="-2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Komputer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3525" indent="-172720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Sistem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Informasi</a:t>
                      </a:r>
                      <a:r>
                        <a:rPr lang="en-US" sz="800" spc="45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Kepegawaian</a:t>
                      </a:r>
                      <a:r>
                        <a:rPr sz="800" spc="44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dapat</a:t>
                      </a:r>
                      <a:r>
                        <a:rPr sz="800" spc="44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dioperasikan</a:t>
                      </a:r>
                      <a:r>
                        <a:rPr sz="800" spc="4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lancar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83185" indent="-172720">
                        <a:lnSpc>
                          <a:spcPct val="100000"/>
                        </a:lnSpc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Manual</a:t>
                      </a:r>
                      <a:r>
                        <a:rPr sz="800" spc="23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book</a:t>
                      </a:r>
                      <a:r>
                        <a:rPr sz="800" spc="23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sz="800" spc="229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simulasi</a:t>
                      </a:r>
                      <a:r>
                        <a:rPr sz="800" spc="22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sz="800" spc="22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sistem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informasi</a:t>
                      </a:r>
                      <a:r>
                        <a:rPr sz="800" spc="23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kepegawaian</a:t>
                      </a:r>
                      <a:r>
                        <a:rPr sz="800" spc="22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memuat </a:t>
                      </a:r>
                      <a:r>
                        <a:rPr sz="800" spc="-24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informasi</a:t>
                      </a:r>
                      <a:r>
                        <a:rPr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yang jelas,</a:t>
                      </a:r>
                      <a:r>
                        <a:rPr sz="800" spc="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lengkap,</a:t>
                      </a:r>
                      <a:r>
                        <a:rPr sz="800" spc="-3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mutakhir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mudah dipahami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83820" indent="-172720">
                        <a:lnSpc>
                          <a:spcPct val="100000"/>
                        </a:lnSpc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Telaahan</a:t>
                      </a:r>
                      <a:r>
                        <a:rPr sz="800" spc="7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berdasarkan</a:t>
                      </a:r>
                      <a:r>
                        <a:rPr sz="800" spc="8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hasil</a:t>
                      </a:r>
                      <a:r>
                        <a:rPr sz="800" spc="7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simulasi</a:t>
                      </a:r>
                      <a:r>
                        <a:rPr sz="800" spc="7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fitur-fitur</a:t>
                      </a:r>
                      <a:r>
                        <a:rPr sz="800" spc="7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aplikasi</a:t>
                      </a:r>
                      <a:r>
                        <a:rPr sz="800" spc="8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kepegawaian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terintegrasi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agar </a:t>
                      </a:r>
                      <a:r>
                        <a:rPr sz="800" spc="-2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dapat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dioperasikan</a:t>
                      </a:r>
                      <a:r>
                        <a:rPr sz="800" spc="-4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pada</a:t>
                      </a:r>
                      <a:r>
                        <a:rPr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saat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i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soft</a:t>
                      </a:r>
                      <a:r>
                        <a:rPr sz="800" i="1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i="1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launching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81915" indent="-172720">
                        <a:lnSpc>
                          <a:spcPct val="100000"/>
                        </a:lnSpc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Pengguna</a:t>
                      </a:r>
                      <a:r>
                        <a:rPr sz="800" spc="5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mendapatkan</a:t>
                      </a:r>
                      <a:r>
                        <a:rPr sz="800" spc="4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akses</a:t>
                      </a:r>
                      <a:r>
                        <a:rPr sz="800" spc="4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username</a:t>
                      </a:r>
                      <a:r>
                        <a:rPr sz="800" spc="5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sz="800" spc="6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password</a:t>
                      </a:r>
                      <a:r>
                        <a:rPr sz="800" spc="5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sesuai </a:t>
                      </a:r>
                      <a:r>
                        <a:rPr sz="800" spc="-2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prosedur,</a:t>
                      </a:r>
                      <a:r>
                        <a:rPr sz="800" spc="-3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mudah,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cepat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3525" indent="-172720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3525" indent="-172720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3525" indent="-172720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5552251"/>
                  </a:ext>
                </a:extLst>
              </a:tr>
              <a:tr h="1186764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Rangga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sz="800" spc="-2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Pengel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ola</a:t>
                      </a:r>
                      <a:r>
                        <a:rPr lang="en-US" sz="800" spc="-3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3525" indent="-172720" algn="just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sz="800" spc="39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pengguna</a:t>
                      </a:r>
                      <a:r>
                        <a:rPr sz="800" spc="38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aplikasi</a:t>
                      </a:r>
                      <a:r>
                        <a:rPr sz="800" spc="39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kepegawaian</a:t>
                      </a:r>
                      <a:r>
                        <a:rPr sz="800" spc="39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terdokumentasi</a:t>
                      </a:r>
                      <a:r>
                        <a:rPr sz="800" spc="39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sz="800" spc="39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akurat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reliable,</a:t>
                      </a:r>
                      <a:r>
                        <a:rPr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dimutakhirkan</a:t>
                      </a:r>
                      <a:r>
                        <a:rPr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sz="800" spc="-2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berkala</a:t>
                      </a:r>
                      <a:endParaRPr lang="en-US" sz="800" spc="-5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0" lvl="0" indent="-17272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>
                          <a:tab pos="264160" algn="l"/>
                        </a:tabLst>
                        <a:defRPr/>
                      </a:pP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monitoring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aplikasi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tersedia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akurat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spc="-2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reliable,</a:t>
                      </a:r>
                      <a:r>
                        <a:rPr lang="en-US" sz="800" spc="-2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mutakhir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disajikan</a:t>
                      </a:r>
                      <a:r>
                        <a:rPr lang="en-US" sz="800" spc="-2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US" sz="800" spc="-2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informatif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82550" indent="-172720" algn="just">
                        <a:lnSpc>
                          <a:spcPct val="100000"/>
                        </a:lnSpc>
                        <a:buChar char="•"/>
                        <a:tabLst>
                          <a:tab pos="264160" algn="l"/>
                        </a:tabLst>
                      </a:pP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 permasalahan </a:t>
                      </a:r>
                      <a:r>
                        <a:rPr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teknis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pra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pasca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integrasi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aplikasi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tersedia secara akurat, mutakhir, </a:t>
                      </a:r>
                      <a:r>
                        <a:rPr sz="800" spc="-2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 dilaporkan secara berkala untuk ditindaklanjuti 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perbaikannya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oleh</a:t>
                      </a:r>
                      <a:r>
                        <a:rPr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tim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IT.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82550" indent="-172720" algn="just">
                        <a:lnSpc>
                          <a:spcPct val="100000"/>
                        </a:lnSpc>
                        <a:buChar char="•"/>
                        <a:tabLst>
                          <a:tab pos="264160" algn="l"/>
                        </a:tabLst>
                      </a:pP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masukan,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saran,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keluhan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dari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pengguna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aplikasi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pra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danpasca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integrasi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terdokumentasi</a:t>
                      </a:r>
                      <a:r>
                        <a:rPr sz="800" spc="-2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akurat,</a:t>
                      </a:r>
                      <a:r>
                        <a:rPr sz="800" spc="-2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reliable,</a:t>
                      </a:r>
                      <a:r>
                        <a:rPr sz="800" spc="-2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mutakhir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3525" indent="-172720" algn="just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Rekapitulasi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kinerja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terdokumentasi</a:t>
                      </a:r>
                      <a:r>
                        <a:rPr sz="800" spc="39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sz="800" spc="39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akurat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reliable,</a:t>
                      </a:r>
                      <a:r>
                        <a:rPr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dimutakhirkan</a:t>
                      </a:r>
                      <a:r>
                        <a:rPr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sz="800" spc="-2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berkala</a:t>
                      </a:r>
                      <a:endParaRPr lang="en-US" sz="800" spc="-5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3525" indent="-172720" algn="just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4160" algn="l"/>
                        </a:tabLst>
                      </a:pP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3525" indent="-172720" algn="just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Rekapitulasi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Data</a:t>
                      </a:r>
                      <a:r>
                        <a:rPr lang="en-US" sz="800" spc="39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seluruh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baik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Pusat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maupun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Daerah,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terdokumentasi</a:t>
                      </a:r>
                      <a:r>
                        <a:rPr lang="en-US" sz="800" spc="39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US" sz="800" spc="39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akurat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reliable,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dimutakhirkan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US" sz="800" spc="-2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berkala</a:t>
                      </a: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4160" marR="81280" lvl="0" indent="-17272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"/>
                        <a:tabLst>
                          <a:tab pos="264795" algn="l"/>
                        </a:tabLst>
                        <a:defRPr/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Rekapitulasi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jabatan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seluruh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lengkap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akurat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dan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dimutakhirkan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berkala</a:t>
                      </a:r>
                      <a:endParaRPr lang="en-US" sz="800" spc="-5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4160" marR="81280" indent="-172720" algn="just">
                        <a:lnSpc>
                          <a:spcPct val="100000"/>
                        </a:lnSpc>
                        <a:spcBef>
                          <a:spcPts val="340"/>
                        </a:spcBef>
                        <a:buFont typeface="Wingdings"/>
                        <a:buChar char=""/>
                        <a:tabLst>
                          <a:tab pos="264795" algn="l"/>
                        </a:tabLst>
                      </a:pP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Rekapitulasi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kualifikasi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kompetensi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kinerja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terdokumentasi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lengkap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reliable, dan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mutakhir</a:t>
                      </a: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5333363"/>
                  </a:ext>
                </a:extLst>
              </a:tr>
              <a:tr h="97803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Tarmin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sz="800" spc="-2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Jafung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Analis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Kepegawaian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Ahli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Pertama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3525" indent="-172720" algn="just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4160" algn="l"/>
                        </a:tabLst>
                      </a:pP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3525" indent="-172720" algn="just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Telaahan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Analisis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penilaian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kinerja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seluruh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per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terdokumentasi</a:t>
                      </a:r>
                      <a:r>
                        <a:rPr lang="en-US" sz="800" spc="39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1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US" sz="800" spc="39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akurat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reliable,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dimutakhirkan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US" sz="800" spc="-2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berkala</a:t>
                      </a:r>
                      <a:endParaRPr lang="en-US" sz="800" spc="-5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0" lvl="0" indent="-17272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>
                          <a:tab pos="264160" algn="l"/>
                        </a:tabLst>
                        <a:defRPr/>
                      </a:pP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kinerja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terdokumentasi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mutakhir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dilaporkan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sesuai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waktu</a:t>
                      </a:r>
                      <a:endParaRPr lang="en-US" sz="800" spc="-5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0" lvl="0" indent="-17272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>
                          <a:tab pos="264160" algn="l"/>
                        </a:tabLst>
                        <a:defRPr/>
                      </a:pPr>
                      <a:r>
                        <a:rPr lang="en-US" sz="800" i="1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Tools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pelaksanaan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BIMTEK 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sesuai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NSPK dan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terupdate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serta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mudah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dipahami</a:t>
                      </a:r>
                      <a:endParaRPr lang="en-US" sz="800" spc="-5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4160" marR="81280" lvl="0" indent="-17272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"/>
                        <a:tabLst>
                          <a:tab pos="264795" algn="l"/>
                        </a:tabLst>
                        <a:defRPr/>
                      </a:pP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Daftar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nama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susunan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menurut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jabatan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dan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tingkat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jabatan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tersusun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lengkap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informatif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dan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mutahir</a:t>
                      </a:r>
                      <a:endParaRPr lang="en-US" sz="800" spc="-5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4160" marR="81280" indent="-172720" algn="just">
                        <a:lnSpc>
                          <a:spcPct val="100000"/>
                        </a:lnSpc>
                        <a:spcBef>
                          <a:spcPts val="340"/>
                        </a:spcBef>
                        <a:buFont typeface="Wingdings"/>
                        <a:buChar char=""/>
                        <a:tabLst>
                          <a:tab pos="264795" algn="l"/>
                        </a:tabLst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Telaah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Analisis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jabatan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lengkap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akurat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dan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mutakhir</a:t>
                      </a:r>
                      <a:endParaRPr lang="en-US" sz="800" spc="-5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4160" marR="81280" indent="-172720" algn="just">
                        <a:lnSpc>
                          <a:spcPct val="100000"/>
                        </a:lnSpc>
                        <a:spcBef>
                          <a:spcPts val="340"/>
                        </a:spcBef>
                        <a:buFont typeface="Wingdings"/>
                        <a:buChar char=""/>
                        <a:tabLst>
                          <a:tab pos="264795" algn="l"/>
                        </a:tabLst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Draf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Rencana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perkiraan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waktu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2-5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tersusun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sesuai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kebutuhan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organisasi</a:t>
                      </a:r>
                      <a:endParaRPr lang="en-US" sz="800" spc="-5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4160" marR="81280" lvl="0" indent="-17272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"/>
                        <a:tabLst>
                          <a:tab pos="264795" algn="l"/>
                        </a:tabLst>
                        <a:defRPr/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Telaahan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profil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akurat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mutakhir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digunakan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sebagai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rekomendasi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pengembangan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kompetensi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melalui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diklat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/workshop)</a:t>
                      </a:r>
                    </a:p>
                  </a:txBody>
                  <a:tcPr marL="0" marR="0" marT="343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4656">
                <a:tc>
                  <a:txBody>
                    <a:bodyPr/>
                    <a:lstStyle/>
                    <a:p>
                      <a:pPr marL="90805" marR="2679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Endah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sz="800" spc="-4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Pengelola </a:t>
                      </a:r>
                      <a:r>
                        <a:rPr sz="800" spc="-2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Monev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3525" marR="82550" indent="-172720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Telaahan</a:t>
                      </a:r>
                      <a:r>
                        <a:rPr sz="800" spc="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pengembangan</a:t>
                      </a:r>
                      <a:r>
                        <a:rPr sz="800" spc="2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fitur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aplikasi</a:t>
                      </a:r>
                      <a:r>
                        <a:rPr sz="800" spc="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kepegawaian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agar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reliable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mutakhir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sz="800" spc="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 </a:t>
                      </a:r>
                      <a:r>
                        <a:rPr sz="800" spc="-2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user-friendly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indent="-172720">
                        <a:lnSpc>
                          <a:spcPct val="100000"/>
                        </a:lnSpc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sz="800" spc="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pengguna</a:t>
                      </a:r>
                      <a:r>
                        <a:rPr sz="800" spc="-2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aplikasi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dievaluasi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dilaporkan</a:t>
                      </a:r>
                      <a:r>
                        <a:rPr sz="800" spc="-2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 berkala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indent="-172720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sz="800" spc="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sz="800" spc="-2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aplikasi</a:t>
                      </a:r>
                      <a:r>
                        <a:rPr sz="800" spc="-2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dievaluasi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 dilaporkan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berkala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81280" indent="-172720">
                        <a:lnSpc>
                          <a:spcPct val="100000"/>
                        </a:lnSpc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sz="800" spc="2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permasalahan</a:t>
                      </a:r>
                      <a:r>
                        <a:rPr sz="800" spc="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teknis</a:t>
                      </a:r>
                      <a:r>
                        <a:rPr sz="800" spc="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aplikasi</a:t>
                      </a:r>
                      <a:r>
                        <a:rPr sz="800" spc="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dievaluasi</a:t>
                      </a:r>
                      <a:r>
                        <a:rPr sz="800" spc="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sz="800" spc="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dilaporkan</a:t>
                      </a:r>
                      <a:r>
                        <a:rPr sz="800" spc="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 </a:t>
                      </a:r>
                      <a:r>
                        <a:rPr sz="800" spc="-2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berkala.</a:t>
                      </a:r>
                    </a:p>
                    <a:p>
                      <a:pPr marL="263525" marR="82550" indent="-172720">
                        <a:lnSpc>
                          <a:spcPct val="100000"/>
                        </a:lnSpc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sz="800" spc="7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masukan,</a:t>
                      </a:r>
                      <a:r>
                        <a:rPr sz="800" spc="7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saran,</a:t>
                      </a:r>
                      <a:r>
                        <a:rPr sz="800" spc="5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sz="800" spc="8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keluhan</a:t>
                      </a:r>
                      <a:r>
                        <a:rPr sz="800" spc="7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dari</a:t>
                      </a:r>
                      <a:r>
                        <a:rPr sz="800" spc="7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pengguna</a:t>
                      </a:r>
                      <a:r>
                        <a:rPr sz="800" spc="7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aplikasi </a:t>
                      </a:r>
                      <a:r>
                        <a:rPr sz="800" spc="-2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dievaluasi</a:t>
                      </a:r>
                      <a:r>
                        <a:rPr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dilaporkan</a:t>
                      </a:r>
                      <a:r>
                        <a:rPr sz="800" spc="-3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berkala</a:t>
                      </a: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3525" marR="82550" indent="-172720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Hasil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evaluasi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penilaian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kinerja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akurat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informatif</a:t>
                      </a: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82550" indent="-172720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Hasil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evaluasi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penilaian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perilaku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akurat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informatif</a:t>
                      </a: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82550" lvl="0" indent="-172720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>
                          <a:tab pos="263525" algn="l"/>
                          <a:tab pos="264160" algn="l"/>
                        </a:tabLst>
                        <a:defRPr/>
                      </a:pP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lang="en-US" sz="800" spc="7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masukan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800" spc="7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saran,</a:t>
                      </a:r>
                      <a:r>
                        <a:rPr lang="en-US" sz="800" spc="5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800" spc="8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keluhan</a:t>
                      </a:r>
                      <a:r>
                        <a:rPr lang="en-US" sz="800" spc="7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dari</a:t>
                      </a:r>
                      <a:r>
                        <a:rPr lang="en-US" sz="800" spc="7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pengguna</a:t>
                      </a:r>
                      <a:r>
                        <a:rPr lang="en-US" sz="800" spc="7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aplikasi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2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dievaluasi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dilaporkan</a:t>
                      </a:r>
                      <a:r>
                        <a:rPr lang="en-US" sz="800" spc="-3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berkala</a:t>
                      </a: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82550" indent="-172720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3525" marR="82550" indent="-172720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Telaahan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penempatan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sesuai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rencana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kebutuhan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organisasi</a:t>
                      </a: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82550" indent="-172720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 gap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kebutuhan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sesuai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kompetensi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kualifikasi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jabatan</a:t>
                      </a: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82550" lvl="0" indent="-172720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>
                          <a:tab pos="263525" algn="l"/>
                          <a:tab pos="264160" algn="l"/>
                        </a:tabLst>
                        <a:defRPr/>
                      </a:pP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lang="en-US" sz="800" spc="7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masukan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800" spc="7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saran,</a:t>
                      </a:r>
                      <a:r>
                        <a:rPr lang="en-US" sz="800" spc="5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800" spc="8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keluhan</a:t>
                      </a:r>
                      <a:r>
                        <a:rPr lang="en-US" sz="800" spc="7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dari</a:t>
                      </a:r>
                      <a:r>
                        <a:rPr lang="en-US" sz="800" spc="7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pengguna</a:t>
                      </a:r>
                      <a:r>
                        <a:rPr lang="en-US" sz="800" spc="7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aplikasi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2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dievaluasi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dilaporkan</a:t>
                      </a:r>
                      <a:r>
                        <a:rPr lang="en-US" sz="800" spc="-3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berkala</a:t>
                      </a: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3525" marR="82550" indent="-172720">
                        <a:lnSpc>
                          <a:spcPct val="100000"/>
                        </a:lnSpc>
                        <a:spcBef>
                          <a:spcPts val="340"/>
                        </a:spcBef>
                        <a:buChar char="•"/>
                        <a:tabLst>
                          <a:tab pos="263525" algn="l"/>
                          <a:tab pos="264160" algn="l"/>
                        </a:tabLst>
                      </a:pP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4160" marR="81280" indent="-172720" algn="just">
                        <a:lnSpc>
                          <a:spcPct val="100000"/>
                        </a:lnSpc>
                        <a:spcBef>
                          <a:spcPts val="340"/>
                        </a:spcBef>
                        <a:buFont typeface="Wingdings"/>
                        <a:buChar char=""/>
                        <a:tabLst>
                          <a:tab pos="264795" algn="l"/>
                        </a:tabLst>
                      </a:pP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Evaluasi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profil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digunakan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US" sz="8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pengembangan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kompetensi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maupun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pengembangan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kariri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endParaRPr lang="en-US" sz="800" spc="-5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4160" marR="81280" indent="-172720" algn="just">
                        <a:lnSpc>
                          <a:spcPct val="100000"/>
                        </a:lnSpc>
                        <a:spcBef>
                          <a:spcPts val="340"/>
                        </a:spcBef>
                        <a:buFont typeface="Wingdings"/>
                        <a:buChar char=""/>
                        <a:tabLst>
                          <a:tab pos="264795" algn="l"/>
                        </a:tabLst>
                      </a:pP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Telaahan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kelengkapan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profil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pegawai</a:t>
                      </a:r>
                      <a:endParaRPr lang="en-US" sz="800" spc="-5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4160" marR="81280" lvl="0" indent="-17272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"/>
                        <a:tabLst>
                          <a:tab pos="264795" algn="l"/>
                        </a:tabLst>
                        <a:defRPr/>
                      </a:pP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lang="en-US" sz="800" spc="7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masukan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800" spc="7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saran,</a:t>
                      </a:r>
                      <a:r>
                        <a:rPr lang="en-US" sz="800" spc="5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1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800" spc="8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keluhan</a:t>
                      </a:r>
                      <a:r>
                        <a:rPr lang="en-US" sz="800" spc="7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dari</a:t>
                      </a:r>
                      <a:r>
                        <a:rPr lang="en-US" sz="800" spc="7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pengguna</a:t>
                      </a:r>
                      <a:r>
                        <a:rPr lang="en-US" sz="800" spc="7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aplikasi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25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dievaluasi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dilaporkan</a:t>
                      </a:r>
                      <a:r>
                        <a:rPr lang="en-US" sz="800" spc="-3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US" sz="800" spc="-15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spc="-5" dirty="0" err="1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berkala</a:t>
                      </a:r>
                      <a:endParaRPr lang="en-US"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4160" marR="81280" indent="-172720" algn="just">
                        <a:lnSpc>
                          <a:spcPct val="100000"/>
                        </a:lnSpc>
                        <a:spcBef>
                          <a:spcPts val="340"/>
                        </a:spcBef>
                        <a:buFont typeface="Wingdings"/>
                        <a:buChar char=""/>
                        <a:tabLst>
                          <a:tab pos="264795" algn="l"/>
                        </a:tabLst>
                      </a:pPr>
                      <a:endParaRPr sz="8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437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5870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B26708-E181-4DC0-88BD-E0F5A3C8887D}"/>
              </a:ext>
            </a:extLst>
          </p:cNvPr>
          <p:cNvGrpSpPr/>
          <p:nvPr/>
        </p:nvGrpSpPr>
        <p:grpSpPr>
          <a:xfrm>
            <a:off x="0" y="3866606"/>
            <a:ext cx="12193012" cy="2967436"/>
            <a:chOff x="0" y="3866606"/>
            <a:chExt cx="12193012" cy="29674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A83C7DA-2792-4320-8FE4-2D62F880F9A1}"/>
                </a:ext>
              </a:extLst>
            </p:cNvPr>
            <p:cNvSpPr/>
            <p:nvPr userDrawn="1"/>
          </p:nvSpPr>
          <p:spPr>
            <a:xfrm>
              <a:off x="700415" y="5374160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ED520B4-14D3-4FA8-B402-776499687A39}"/>
                </a:ext>
              </a:extLst>
            </p:cNvPr>
            <p:cNvSpPr/>
            <p:nvPr userDrawn="1"/>
          </p:nvSpPr>
          <p:spPr>
            <a:xfrm>
              <a:off x="8733" y="53741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CA78361-0FA0-4279-AB3B-C686A02B3428}"/>
                </a:ext>
              </a:extLst>
            </p:cNvPr>
            <p:cNvSpPr/>
            <p:nvPr userDrawn="1"/>
          </p:nvSpPr>
          <p:spPr>
            <a:xfrm>
              <a:off x="593041" y="4989357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354C330-1189-4763-B7F3-52B2E3379156}"/>
                </a:ext>
              </a:extLst>
            </p:cNvPr>
            <p:cNvSpPr/>
            <p:nvPr userDrawn="1"/>
          </p:nvSpPr>
          <p:spPr>
            <a:xfrm>
              <a:off x="432027" y="6005520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4A3086-0555-4A59-8760-D80DA424D668}"/>
                </a:ext>
              </a:extLst>
            </p:cNvPr>
            <p:cNvSpPr/>
            <p:nvPr userDrawn="1"/>
          </p:nvSpPr>
          <p:spPr>
            <a:xfrm>
              <a:off x="1362504" y="5687764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5F52B1C-57F9-452C-A100-6D7D9EA073DE}"/>
                </a:ext>
              </a:extLst>
            </p:cNvPr>
            <p:cNvSpPr/>
            <p:nvPr userDrawn="1"/>
          </p:nvSpPr>
          <p:spPr>
            <a:xfrm>
              <a:off x="1207317" y="528430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D3C1E3-44C8-4010-B81D-16185D3C80C4}"/>
                </a:ext>
              </a:extLst>
            </p:cNvPr>
            <p:cNvSpPr/>
            <p:nvPr userDrawn="1"/>
          </p:nvSpPr>
          <p:spPr>
            <a:xfrm>
              <a:off x="1159881" y="496238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5DFFC69-FE09-453A-A2FF-F508F4687566}"/>
                </a:ext>
              </a:extLst>
            </p:cNvPr>
            <p:cNvSpPr/>
            <p:nvPr userDrawn="1"/>
          </p:nvSpPr>
          <p:spPr>
            <a:xfrm>
              <a:off x="0" y="504621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66B9579-467A-4C0E-BBD2-9B3B17F79CB0}"/>
                </a:ext>
              </a:extLst>
            </p:cNvPr>
            <p:cNvSpPr/>
            <p:nvPr userDrawn="1"/>
          </p:nvSpPr>
          <p:spPr>
            <a:xfrm>
              <a:off x="324800" y="508996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497A6BC-508D-4330-887B-A1DB3A786C12}"/>
                </a:ext>
              </a:extLst>
            </p:cNvPr>
            <p:cNvSpPr/>
            <p:nvPr userDrawn="1"/>
          </p:nvSpPr>
          <p:spPr>
            <a:xfrm>
              <a:off x="962600" y="424116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212BBD-D0B8-4A1A-8187-E6F9FBB5C379}"/>
                </a:ext>
              </a:extLst>
            </p:cNvPr>
            <p:cNvSpPr/>
            <p:nvPr userDrawn="1"/>
          </p:nvSpPr>
          <p:spPr>
            <a:xfrm>
              <a:off x="340613" y="4569165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E5696A-F945-4714-9074-0C5B8748B611}"/>
                </a:ext>
              </a:extLst>
            </p:cNvPr>
            <p:cNvSpPr/>
            <p:nvPr userDrawn="1"/>
          </p:nvSpPr>
          <p:spPr>
            <a:xfrm>
              <a:off x="557785" y="40265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DC9346-A0E3-4E6D-82CE-854999975F5F}"/>
                </a:ext>
              </a:extLst>
            </p:cNvPr>
            <p:cNvSpPr/>
            <p:nvPr userDrawn="1"/>
          </p:nvSpPr>
          <p:spPr>
            <a:xfrm>
              <a:off x="2317703" y="567448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6DB56C8-873B-4753-8968-92007B3EB7B2}"/>
                </a:ext>
              </a:extLst>
            </p:cNvPr>
            <p:cNvSpPr/>
            <p:nvPr userDrawn="1"/>
          </p:nvSpPr>
          <p:spPr>
            <a:xfrm>
              <a:off x="1482004" y="5558827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F3F3C00-6A04-46A9-B26C-DFCF9839F776}"/>
                </a:ext>
              </a:extLst>
            </p:cNvPr>
            <p:cNvSpPr/>
            <p:nvPr userDrawn="1"/>
          </p:nvSpPr>
          <p:spPr>
            <a:xfrm>
              <a:off x="1860673" y="4969625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5DAB9C-7092-4A6C-A8C9-4F203AF98713}"/>
                </a:ext>
              </a:extLst>
            </p:cNvPr>
            <p:cNvSpPr/>
            <p:nvPr userDrawn="1"/>
          </p:nvSpPr>
          <p:spPr>
            <a:xfrm>
              <a:off x="2060484" y="5845576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5F44273-5510-4A1F-B6A7-C8918EC60375}"/>
                </a:ext>
              </a:extLst>
            </p:cNvPr>
            <p:cNvSpPr/>
            <p:nvPr userDrawn="1"/>
          </p:nvSpPr>
          <p:spPr>
            <a:xfrm>
              <a:off x="2376308" y="5263421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60DEE8F-C60A-4903-870A-C9E5C309F880}"/>
                </a:ext>
              </a:extLst>
            </p:cNvPr>
            <p:cNvSpPr/>
            <p:nvPr userDrawn="1"/>
          </p:nvSpPr>
          <p:spPr>
            <a:xfrm>
              <a:off x="2835775" y="51243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AE6BBAB-DFF8-4C04-849E-1D41D2914F19}"/>
                </a:ext>
              </a:extLst>
            </p:cNvPr>
            <p:cNvSpPr/>
            <p:nvPr userDrawn="1"/>
          </p:nvSpPr>
          <p:spPr>
            <a:xfrm>
              <a:off x="2788339" y="48024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C3D4D89-005F-43C7-82A4-1C5A501AFCF4}"/>
                </a:ext>
              </a:extLst>
            </p:cNvPr>
            <p:cNvSpPr/>
            <p:nvPr userDrawn="1"/>
          </p:nvSpPr>
          <p:spPr>
            <a:xfrm>
              <a:off x="1628457" y="4886269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581398D-B48E-4095-8F85-6DACF614FE03}"/>
                </a:ext>
              </a:extLst>
            </p:cNvPr>
            <p:cNvSpPr/>
            <p:nvPr userDrawn="1"/>
          </p:nvSpPr>
          <p:spPr>
            <a:xfrm>
              <a:off x="2117572" y="440315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27C3A1C-914E-4A0C-B883-C10DA9D44B87}"/>
                </a:ext>
              </a:extLst>
            </p:cNvPr>
            <p:cNvSpPr/>
            <p:nvPr userDrawn="1"/>
          </p:nvSpPr>
          <p:spPr>
            <a:xfrm>
              <a:off x="2591057" y="408122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F2DD092-9044-4E03-BA2E-30DE0959C14E}"/>
                </a:ext>
              </a:extLst>
            </p:cNvPr>
            <p:cNvSpPr/>
            <p:nvPr userDrawn="1"/>
          </p:nvSpPr>
          <p:spPr>
            <a:xfrm>
              <a:off x="2382607" y="4662696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392A133-6A39-4BD0-A483-441065766A57}"/>
                </a:ext>
              </a:extLst>
            </p:cNvPr>
            <p:cNvSpPr/>
            <p:nvPr userDrawn="1"/>
          </p:nvSpPr>
          <p:spPr>
            <a:xfrm>
              <a:off x="2186243" y="386660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C4B76E9-F45A-4C69-8CA9-2EBDDB4E76E1}"/>
                </a:ext>
              </a:extLst>
            </p:cNvPr>
            <p:cNvSpPr/>
            <p:nvPr userDrawn="1"/>
          </p:nvSpPr>
          <p:spPr>
            <a:xfrm>
              <a:off x="4062601" y="572542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3A05D51-983F-4ACF-A4E7-1C0B0B6A9986}"/>
                </a:ext>
              </a:extLst>
            </p:cNvPr>
            <p:cNvSpPr/>
            <p:nvPr userDrawn="1"/>
          </p:nvSpPr>
          <p:spPr>
            <a:xfrm>
              <a:off x="3031955" y="533896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682ADFF-BFE5-41FD-8FBF-FE12E74B2897}"/>
                </a:ext>
              </a:extLst>
            </p:cNvPr>
            <p:cNvSpPr/>
            <p:nvPr userDrawn="1"/>
          </p:nvSpPr>
          <p:spPr>
            <a:xfrm>
              <a:off x="3794584" y="546471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8AAC54A-0DF3-4133-9CA3-369B28B229D5}"/>
                </a:ext>
              </a:extLst>
            </p:cNvPr>
            <p:cNvSpPr/>
            <p:nvPr userDrawn="1"/>
          </p:nvSpPr>
          <p:spPr>
            <a:xfrm>
              <a:off x="3766347" y="619018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9D41C9F-0B4B-4AC9-9308-74C1F3B8654B}"/>
                </a:ext>
              </a:extLst>
            </p:cNvPr>
            <p:cNvSpPr/>
            <p:nvPr userDrawn="1"/>
          </p:nvSpPr>
          <p:spPr>
            <a:xfrm>
              <a:off x="4404293" y="5986627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12B0D79-C60E-4F07-9E6D-4B1558F23F58}"/>
                </a:ext>
              </a:extLst>
            </p:cNvPr>
            <p:cNvSpPr/>
            <p:nvPr userDrawn="1"/>
          </p:nvSpPr>
          <p:spPr>
            <a:xfrm>
              <a:off x="4541637" y="5468975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9361E7F-A41E-4B0C-90F9-5FAB1B2BD056}"/>
                </a:ext>
              </a:extLst>
            </p:cNvPr>
            <p:cNvSpPr/>
            <p:nvPr userDrawn="1"/>
          </p:nvSpPr>
          <p:spPr>
            <a:xfrm>
              <a:off x="4494201" y="514704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3D33315-A58C-45E2-9CEF-CE9C7644E039}"/>
                </a:ext>
              </a:extLst>
            </p:cNvPr>
            <p:cNvSpPr/>
            <p:nvPr userDrawn="1"/>
          </p:nvSpPr>
          <p:spPr>
            <a:xfrm>
              <a:off x="3392780" y="502339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568A1E0-BFE4-432F-8176-47EBDE9E7C8A}"/>
                </a:ext>
              </a:extLst>
            </p:cNvPr>
            <p:cNvSpPr/>
            <p:nvPr userDrawn="1"/>
          </p:nvSpPr>
          <p:spPr>
            <a:xfrm>
              <a:off x="3823435" y="4747763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4805AAC-245B-41AF-98D6-36D42CB608A5}"/>
                </a:ext>
              </a:extLst>
            </p:cNvPr>
            <p:cNvSpPr/>
            <p:nvPr userDrawn="1"/>
          </p:nvSpPr>
          <p:spPr>
            <a:xfrm>
              <a:off x="4296920" y="4425836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F108654-514D-4278-82B6-9138068C35D8}"/>
                </a:ext>
              </a:extLst>
            </p:cNvPr>
            <p:cNvSpPr/>
            <p:nvPr userDrawn="1"/>
          </p:nvSpPr>
          <p:spPr>
            <a:xfrm>
              <a:off x="4088469" y="5007308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E093897-8F12-48D2-82A1-97ADE01AA870}"/>
                </a:ext>
              </a:extLst>
            </p:cNvPr>
            <p:cNvSpPr/>
            <p:nvPr userDrawn="1"/>
          </p:nvSpPr>
          <p:spPr>
            <a:xfrm>
              <a:off x="3892105" y="4211218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9D1408D-0CE4-4DCD-B8E4-4CAC917FC4C9}"/>
                </a:ext>
              </a:extLst>
            </p:cNvPr>
            <p:cNvSpPr/>
            <p:nvPr userDrawn="1"/>
          </p:nvSpPr>
          <p:spPr>
            <a:xfrm>
              <a:off x="4548531" y="5201370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5C3DD74-EACD-4598-B2A0-20491E1F4209}"/>
                </a:ext>
              </a:extLst>
            </p:cNvPr>
            <p:cNvSpPr/>
            <p:nvPr userDrawn="1"/>
          </p:nvSpPr>
          <p:spPr>
            <a:xfrm>
              <a:off x="5062767" y="4961589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5BAC4C0-FDD0-491F-945C-A448FEA429F1}"/>
                </a:ext>
              </a:extLst>
            </p:cNvPr>
            <p:cNvSpPr/>
            <p:nvPr userDrawn="1"/>
          </p:nvSpPr>
          <p:spPr>
            <a:xfrm>
              <a:off x="5103999" y="5962284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AB54317-E15B-42B1-B04E-6A1221906F6D}"/>
                </a:ext>
              </a:extLst>
            </p:cNvPr>
            <p:cNvSpPr/>
            <p:nvPr userDrawn="1"/>
          </p:nvSpPr>
          <p:spPr>
            <a:xfrm>
              <a:off x="5546627" y="5641148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E39ABF4-EAC9-41E6-BB5C-BA963813BA6E}"/>
                </a:ext>
              </a:extLst>
            </p:cNvPr>
            <p:cNvSpPr/>
            <p:nvPr userDrawn="1"/>
          </p:nvSpPr>
          <p:spPr>
            <a:xfrm>
              <a:off x="5879289" y="5241071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4B240A3-0256-4CE4-B3B7-A683EAA9FEBA}"/>
                </a:ext>
              </a:extLst>
            </p:cNvPr>
            <p:cNvSpPr/>
            <p:nvPr userDrawn="1"/>
          </p:nvSpPr>
          <p:spPr>
            <a:xfrm>
              <a:off x="5831853" y="491914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CF61E7-6769-4D54-A98E-A53A037DBD2D}"/>
                </a:ext>
              </a:extLst>
            </p:cNvPr>
            <p:cNvSpPr/>
            <p:nvPr userDrawn="1"/>
          </p:nvSpPr>
          <p:spPr>
            <a:xfrm>
              <a:off x="4671972" y="5002977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6D8213C-8A50-438B-A406-A192DBB732CF}"/>
                </a:ext>
              </a:extLst>
            </p:cNvPr>
            <p:cNvSpPr/>
            <p:nvPr userDrawn="1"/>
          </p:nvSpPr>
          <p:spPr>
            <a:xfrm>
              <a:off x="5161087" y="451985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F3D526D-83B8-4DD7-AA3C-494CFD634D0F}"/>
                </a:ext>
              </a:extLst>
            </p:cNvPr>
            <p:cNvSpPr/>
            <p:nvPr userDrawn="1"/>
          </p:nvSpPr>
          <p:spPr>
            <a:xfrm>
              <a:off x="5634572" y="419793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BE58FDD-EE1E-4921-B11E-7F6848193CF0}"/>
                </a:ext>
              </a:extLst>
            </p:cNvPr>
            <p:cNvSpPr/>
            <p:nvPr userDrawn="1"/>
          </p:nvSpPr>
          <p:spPr>
            <a:xfrm>
              <a:off x="5426121" y="477940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B4F0BBE-15C2-4CB7-BED2-D137B3FA6CAC}"/>
                </a:ext>
              </a:extLst>
            </p:cNvPr>
            <p:cNvSpPr/>
            <p:nvPr userDrawn="1"/>
          </p:nvSpPr>
          <p:spPr>
            <a:xfrm>
              <a:off x="5229757" y="3983314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F5E9356-5718-4E5F-B16C-302808E7925C}"/>
                </a:ext>
              </a:extLst>
            </p:cNvPr>
            <p:cNvSpPr/>
            <p:nvPr userDrawn="1"/>
          </p:nvSpPr>
          <p:spPr>
            <a:xfrm>
              <a:off x="6144136" y="5477453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A076A7C-E639-47B5-8579-845059E72B03}"/>
                </a:ext>
              </a:extLst>
            </p:cNvPr>
            <p:cNvSpPr/>
            <p:nvPr userDrawn="1"/>
          </p:nvSpPr>
          <p:spPr>
            <a:xfrm>
              <a:off x="6613891" y="51470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D9A2872-B310-4B67-AD67-A14D6BA8CF4E}"/>
                </a:ext>
              </a:extLst>
            </p:cNvPr>
            <p:cNvSpPr/>
            <p:nvPr userDrawn="1"/>
          </p:nvSpPr>
          <p:spPr>
            <a:xfrm>
              <a:off x="5866268" y="5975528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D47626E-A506-4743-B7D6-F55DB4D7EFF2}"/>
                </a:ext>
              </a:extLst>
            </p:cNvPr>
            <p:cNvSpPr/>
            <p:nvPr userDrawn="1"/>
          </p:nvSpPr>
          <p:spPr>
            <a:xfrm>
              <a:off x="7293069" y="5944183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426D4EB-7253-4B23-A83E-6A75BC7259D6}"/>
                </a:ext>
              </a:extLst>
            </p:cNvPr>
            <p:cNvSpPr/>
            <p:nvPr userDrawn="1"/>
          </p:nvSpPr>
          <p:spPr>
            <a:xfrm>
              <a:off x="7430413" y="5426530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9E5716A-5B73-49DA-915A-F5E69D284684}"/>
                </a:ext>
              </a:extLst>
            </p:cNvPr>
            <p:cNvSpPr/>
            <p:nvPr userDrawn="1"/>
          </p:nvSpPr>
          <p:spPr>
            <a:xfrm>
              <a:off x="7382977" y="510460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7879505-28BA-4209-82DB-C44B28007CE7}"/>
                </a:ext>
              </a:extLst>
            </p:cNvPr>
            <p:cNvSpPr/>
            <p:nvPr userDrawn="1"/>
          </p:nvSpPr>
          <p:spPr>
            <a:xfrm>
              <a:off x="6223096" y="518843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9FBBFCD-E744-42E7-9CC8-DC49C57167BA}"/>
                </a:ext>
              </a:extLst>
            </p:cNvPr>
            <p:cNvSpPr/>
            <p:nvPr userDrawn="1"/>
          </p:nvSpPr>
          <p:spPr>
            <a:xfrm>
              <a:off x="6712211" y="4705318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E390097-D6C9-4CCE-8193-A1CD723E39B6}"/>
                </a:ext>
              </a:extLst>
            </p:cNvPr>
            <p:cNvSpPr/>
            <p:nvPr userDrawn="1"/>
          </p:nvSpPr>
          <p:spPr>
            <a:xfrm>
              <a:off x="7185696" y="4383391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98EE70D-9B27-4E36-AD40-8ED96D8535D2}"/>
                </a:ext>
              </a:extLst>
            </p:cNvPr>
            <p:cNvSpPr/>
            <p:nvPr userDrawn="1"/>
          </p:nvSpPr>
          <p:spPr>
            <a:xfrm>
              <a:off x="6977245" y="4964863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1EF005E-0DEE-41D6-9B59-08BF9872EF25}"/>
                </a:ext>
              </a:extLst>
            </p:cNvPr>
            <p:cNvSpPr/>
            <p:nvPr userDrawn="1"/>
          </p:nvSpPr>
          <p:spPr>
            <a:xfrm>
              <a:off x="6780881" y="416877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7FF95A4-90B3-4724-AA8A-CBC44FA53587}"/>
                </a:ext>
              </a:extLst>
            </p:cNvPr>
            <p:cNvSpPr/>
            <p:nvPr userDrawn="1"/>
          </p:nvSpPr>
          <p:spPr>
            <a:xfrm>
              <a:off x="7907288" y="5670931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4AE1C7D-F4B0-432A-A793-C08679DC5026}"/>
                </a:ext>
              </a:extLst>
            </p:cNvPr>
            <p:cNvSpPr/>
            <p:nvPr userDrawn="1"/>
          </p:nvSpPr>
          <p:spPr>
            <a:xfrm>
              <a:off x="7043387" y="5597946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EB71315-1B0B-4C01-AF87-4F5FEDBAC6B2}"/>
                </a:ext>
              </a:extLst>
            </p:cNvPr>
            <p:cNvSpPr/>
            <p:nvPr userDrawn="1"/>
          </p:nvSpPr>
          <p:spPr>
            <a:xfrm>
              <a:off x="7890328" y="5390748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F57BBC9-4F58-4DC4-8BA6-C6B25A054CB5}"/>
                </a:ext>
              </a:extLst>
            </p:cNvPr>
            <p:cNvSpPr/>
            <p:nvPr userDrawn="1"/>
          </p:nvSpPr>
          <p:spPr>
            <a:xfrm>
              <a:off x="8632865" y="5608043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9751DBC-53BD-432B-BFF3-F5269D36FA64}"/>
                </a:ext>
              </a:extLst>
            </p:cNvPr>
            <p:cNvSpPr/>
            <p:nvPr userDrawn="1"/>
          </p:nvSpPr>
          <p:spPr>
            <a:xfrm>
              <a:off x="8844193" y="6129642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07B288D-DBBC-47CF-A856-54663E09F8AE}"/>
                </a:ext>
              </a:extLst>
            </p:cNvPr>
            <p:cNvSpPr/>
            <p:nvPr userDrawn="1"/>
          </p:nvSpPr>
          <p:spPr>
            <a:xfrm>
              <a:off x="9139768" y="5427322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B1FA931-3E76-4DE3-8DE8-1549D65FBB08}"/>
                </a:ext>
              </a:extLst>
            </p:cNvPr>
            <p:cNvSpPr/>
            <p:nvPr userDrawn="1"/>
          </p:nvSpPr>
          <p:spPr>
            <a:xfrm>
              <a:off x="8934101" y="5290063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51FFFB1-47A0-4C50-BECD-1D23D17E811D}"/>
                </a:ext>
              </a:extLst>
            </p:cNvPr>
            <p:cNvSpPr/>
            <p:nvPr userDrawn="1"/>
          </p:nvSpPr>
          <p:spPr>
            <a:xfrm>
              <a:off x="7774220" y="5373896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6AECF17-77E1-43ED-8840-C62B6A88F5D4}"/>
                </a:ext>
              </a:extLst>
            </p:cNvPr>
            <p:cNvSpPr/>
            <p:nvPr userDrawn="1"/>
          </p:nvSpPr>
          <p:spPr>
            <a:xfrm>
              <a:off x="8263335" y="489077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876E484-B037-4F75-9556-971B92DC48BE}"/>
                </a:ext>
              </a:extLst>
            </p:cNvPr>
            <p:cNvSpPr/>
            <p:nvPr userDrawn="1"/>
          </p:nvSpPr>
          <p:spPr>
            <a:xfrm>
              <a:off x="8736820" y="456885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225F7F8-2ABA-4551-8C71-2D21376891A6}"/>
                </a:ext>
              </a:extLst>
            </p:cNvPr>
            <p:cNvSpPr/>
            <p:nvPr userDrawn="1"/>
          </p:nvSpPr>
          <p:spPr>
            <a:xfrm>
              <a:off x="8528369" y="5150322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2DB6C0E-2520-4218-BA5A-7172D202F2EC}"/>
                </a:ext>
              </a:extLst>
            </p:cNvPr>
            <p:cNvSpPr/>
            <p:nvPr userDrawn="1"/>
          </p:nvSpPr>
          <p:spPr>
            <a:xfrm>
              <a:off x="8332005" y="4354232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52770F6-E26A-4860-9E65-9673B8C9ECE9}"/>
                </a:ext>
              </a:extLst>
            </p:cNvPr>
            <p:cNvSpPr/>
            <p:nvPr userDrawn="1"/>
          </p:nvSpPr>
          <p:spPr>
            <a:xfrm>
              <a:off x="9840980" y="5460687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4607021-E25E-4BDD-AB6C-756887A27726}"/>
                </a:ext>
              </a:extLst>
            </p:cNvPr>
            <p:cNvSpPr/>
            <p:nvPr userDrawn="1"/>
          </p:nvSpPr>
          <p:spPr>
            <a:xfrm>
              <a:off x="9364047" y="5413278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F455D67-07C2-490E-A309-365E96F52755}"/>
                </a:ext>
              </a:extLst>
            </p:cNvPr>
            <p:cNvSpPr/>
            <p:nvPr userDrawn="1"/>
          </p:nvSpPr>
          <p:spPr>
            <a:xfrm>
              <a:off x="9746108" y="504394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F93BA23-3346-48B4-B2A8-54BC61D2FA98}"/>
                </a:ext>
              </a:extLst>
            </p:cNvPr>
            <p:cNvSpPr/>
            <p:nvPr userDrawn="1"/>
          </p:nvSpPr>
          <p:spPr>
            <a:xfrm>
              <a:off x="6738732" y="595705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0E9FD8F-5EC9-4F46-B8F7-8199791E1422}"/>
                </a:ext>
              </a:extLst>
            </p:cNvPr>
            <p:cNvSpPr/>
            <p:nvPr userDrawn="1"/>
          </p:nvSpPr>
          <p:spPr>
            <a:xfrm>
              <a:off x="10425287" y="5841079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9E1889B-5C38-4F48-8797-C5B6154F9D23}"/>
                </a:ext>
              </a:extLst>
            </p:cNvPr>
            <p:cNvSpPr/>
            <p:nvPr userDrawn="1"/>
          </p:nvSpPr>
          <p:spPr>
            <a:xfrm>
              <a:off x="10562631" y="5323426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333226C-B3A5-4BDC-B318-FFF9F0EB91C1}"/>
                </a:ext>
              </a:extLst>
            </p:cNvPr>
            <p:cNvSpPr/>
            <p:nvPr userDrawn="1"/>
          </p:nvSpPr>
          <p:spPr>
            <a:xfrm>
              <a:off x="10515195" y="500149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9D58340A-8F19-4A37-86B4-30F8486F1465}"/>
                </a:ext>
              </a:extLst>
            </p:cNvPr>
            <p:cNvSpPr/>
            <p:nvPr userDrawn="1"/>
          </p:nvSpPr>
          <p:spPr>
            <a:xfrm>
              <a:off x="9355313" y="5085332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8C179F6-17FA-4F10-9513-4D039F77BA96}"/>
                </a:ext>
              </a:extLst>
            </p:cNvPr>
            <p:cNvSpPr/>
            <p:nvPr userDrawn="1"/>
          </p:nvSpPr>
          <p:spPr>
            <a:xfrm>
              <a:off x="9844428" y="460221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D480887-AEFA-4002-B99D-8688ECED7D05}"/>
                </a:ext>
              </a:extLst>
            </p:cNvPr>
            <p:cNvSpPr/>
            <p:nvPr userDrawn="1"/>
          </p:nvSpPr>
          <p:spPr>
            <a:xfrm>
              <a:off x="10317913" y="428028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06250BB-48EE-45DE-80A7-2EE80D4F433D}"/>
                </a:ext>
              </a:extLst>
            </p:cNvPr>
            <p:cNvSpPr/>
            <p:nvPr userDrawn="1"/>
          </p:nvSpPr>
          <p:spPr>
            <a:xfrm>
              <a:off x="10109463" y="486175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82C038-380E-4B0D-AB1F-4C6661F26D12}"/>
                </a:ext>
              </a:extLst>
            </p:cNvPr>
            <p:cNvSpPr/>
            <p:nvPr userDrawn="1"/>
          </p:nvSpPr>
          <p:spPr>
            <a:xfrm>
              <a:off x="9913099" y="406566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2B579F0-93D9-4E09-8305-FC34FC8804CC}"/>
                </a:ext>
              </a:extLst>
            </p:cNvPr>
            <p:cNvSpPr/>
            <p:nvPr userDrawn="1"/>
          </p:nvSpPr>
          <p:spPr>
            <a:xfrm>
              <a:off x="11334019" y="5687764"/>
              <a:ext cx="858993" cy="8584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A98FF35-7E8E-41AD-A124-2E8D0F5BF4C6}"/>
                </a:ext>
              </a:extLst>
            </p:cNvPr>
            <p:cNvSpPr/>
            <p:nvPr userDrawn="1"/>
          </p:nvSpPr>
          <p:spPr>
            <a:xfrm>
              <a:off x="10591056" y="5346919"/>
              <a:ext cx="953867" cy="95328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F5AF565-9505-449A-823A-6C19BC478F89}"/>
                </a:ext>
              </a:extLst>
            </p:cNvPr>
            <p:cNvSpPr/>
            <p:nvPr userDrawn="1"/>
          </p:nvSpPr>
          <p:spPr>
            <a:xfrm>
              <a:off x="10973117" y="4977584"/>
              <a:ext cx="739117" cy="73866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21A7EC6-20A7-4268-80F5-3566AFC4C3E7}"/>
                </a:ext>
              </a:extLst>
            </p:cNvPr>
            <p:cNvSpPr/>
            <p:nvPr userDrawn="1"/>
          </p:nvSpPr>
          <p:spPr>
            <a:xfrm>
              <a:off x="11014349" y="5978279"/>
              <a:ext cx="644245" cy="6438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91DEEB1-F8E4-4CC4-B890-6EE3C10BA60D}"/>
                </a:ext>
              </a:extLst>
            </p:cNvPr>
            <p:cNvSpPr/>
            <p:nvPr userDrawn="1"/>
          </p:nvSpPr>
          <p:spPr>
            <a:xfrm>
              <a:off x="11566035" y="5453506"/>
              <a:ext cx="549373" cy="5490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47C0A9D-FD47-489F-978D-13F090C40A1D}"/>
                </a:ext>
              </a:extLst>
            </p:cNvPr>
            <p:cNvSpPr/>
            <p:nvPr userDrawn="1"/>
          </p:nvSpPr>
          <p:spPr>
            <a:xfrm>
              <a:off x="11789640" y="525706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BEAFC1C-8560-4CFE-875C-1B7B00E51FFF}"/>
                </a:ext>
              </a:extLst>
            </p:cNvPr>
            <p:cNvSpPr/>
            <p:nvPr userDrawn="1"/>
          </p:nvSpPr>
          <p:spPr>
            <a:xfrm>
              <a:off x="11742204" y="4935140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7785832-F23E-4457-84FA-ED30322D7F61}"/>
                </a:ext>
              </a:extLst>
            </p:cNvPr>
            <p:cNvSpPr/>
            <p:nvPr userDrawn="1"/>
          </p:nvSpPr>
          <p:spPr>
            <a:xfrm>
              <a:off x="10582323" y="5018973"/>
              <a:ext cx="232216" cy="2320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8C147BC-2F0D-4285-8E39-744F76D73117}"/>
                </a:ext>
              </a:extLst>
            </p:cNvPr>
            <p:cNvSpPr/>
            <p:nvPr userDrawn="1"/>
          </p:nvSpPr>
          <p:spPr>
            <a:xfrm>
              <a:off x="11071437" y="4535854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01B6CA8-B4C3-454B-A699-EE892BD28829}"/>
                </a:ext>
              </a:extLst>
            </p:cNvPr>
            <p:cNvSpPr/>
            <p:nvPr userDrawn="1"/>
          </p:nvSpPr>
          <p:spPr>
            <a:xfrm>
              <a:off x="11544923" y="4213927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BE6C7104-06A8-4F42-A48F-E38F2F9FA47D}"/>
                </a:ext>
              </a:extLst>
            </p:cNvPr>
            <p:cNvSpPr/>
            <p:nvPr userDrawn="1"/>
          </p:nvSpPr>
          <p:spPr>
            <a:xfrm>
              <a:off x="11336472" y="4795399"/>
              <a:ext cx="364593" cy="3643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F2B351A-88DC-4FE9-B6D9-0D1E32B92C13}"/>
                </a:ext>
              </a:extLst>
            </p:cNvPr>
            <p:cNvSpPr/>
            <p:nvPr userDrawn="1"/>
          </p:nvSpPr>
          <p:spPr>
            <a:xfrm>
              <a:off x="11140108" y="3999309"/>
              <a:ext cx="137343" cy="13725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7D73212-BA54-4857-B2FD-33CDAEAA646D}"/>
                </a:ext>
              </a:extLst>
            </p:cNvPr>
            <p:cNvSpPr/>
            <p:nvPr userDrawn="1"/>
          </p:nvSpPr>
          <p:spPr>
            <a:xfrm>
              <a:off x="2320772" y="4606227"/>
              <a:ext cx="274687" cy="2745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818FA93C-68F6-45BA-B287-E3E18E574AD7}"/>
              </a:ext>
            </a:extLst>
          </p:cNvPr>
          <p:cNvSpPr/>
          <p:nvPr/>
        </p:nvSpPr>
        <p:spPr>
          <a:xfrm>
            <a:off x="0" y="6457057"/>
            <a:ext cx="12192000" cy="400945"/>
          </a:xfrm>
          <a:prstGeom prst="rect">
            <a:avLst/>
          </a:prstGeom>
          <a:solidFill>
            <a:srgbClr val="576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F5B317"/>
              </a:solidFill>
            </a:endParaRPr>
          </a:p>
        </p:txBody>
      </p:sp>
      <p:sp>
        <p:nvSpPr>
          <p:cNvPr id="141" name="Rectangle 30">
            <a:extLst>
              <a:ext uri="{FF2B5EF4-FFF2-40B4-BE49-F238E27FC236}">
                <a16:creationId xmlns:a16="http://schemas.microsoft.com/office/drawing/2014/main" id="{C04B186B-5DE6-4BEE-A7EF-3146B1677C4F}"/>
              </a:ext>
            </a:extLst>
          </p:cNvPr>
          <p:cNvSpPr/>
          <p:nvPr/>
        </p:nvSpPr>
        <p:spPr>
          <a:xfrm>
            <a:off x="1651620" y="4606292"/>
            <a:ext cx="405780" cy="404594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2" name="Freeform 18">
            <a:extLst>
              <a:ext uri="{FF2B5EF4-FFF2-40B4-BE49-F238E27FC236}">
                <a16:creationId xmlns:a16="http://schemas.microsoft.com/office/drawing/2014/main" id="{3DE486CD-B0D0-42D2-9A45-AF8861794BBA}"/>
              </a:ext>
            </a:extLst>
          </p:cNvPr>
          <p:cNvSpPr/>
          <p:nvPr/>
        </p:nvSpPr>
        <p:spPr>
          <a:xfrm>
            <a:off x="10077955" y="4587942"/>
            <a:ext cx="546787" cy="44129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3" name="Oval 7">
            <a:extLst>
              <a:ext uri="{FF2B5EF4-FFF2-40B4-BE49-F238E27FC236}">
                <a16:creationId xmlns:a16="http://schemas.microsoft.com/office/drawing/2014/main" id="{256CE4E2-D42D-45A1-8742-BE2DF5F5818E}"/>
              </a:ext>
            </a:extLst>
          </p:cNvPr>
          <p:cNvSpPr/>
          <p:nvPr/>
        </p:nvSpPr>
        <p:spPr>
          <a:xfrm>
            <a:off x="8000949" y="4577514"/>
            <a:ext cx="462153" cy="462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4" name="Rectangle 16">
            <a:extLst>
              <a:ext uri="{FF2B5EF4-FFF2-40B4-BE49-F238E27FC236}">
                <a16:creationId xmlns:a16="http://schemas.microsoft.com/office/drawing/2014/main" id="{E54833FC-9F7B-4EED-879B-151D5C218239}"/>
              </a:ext>
            </a:extLst>
          </p:cNvPr>
          <p:cNvSpPr/>
          <p:nvPr/>
        </p:nvSpPr>
        <p:spPr>
          <a:xfrm>
            <a:off x="3718169" y="4642917"/>
            <a:ext cx="504164" cy="33134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5" name="Round Same Side Corner Rectangle 36">
            <a:extLst>
              <a:ext uri="{FF2B5EF4-FFF2-40B4-BE49-F238E27FC236}">
                <a16:creationId xmlns:a16="http://schemas.microsoft.com/office/drawing/2014/main" id="{A4190082-8818-4A00-BE11-B495E7F6899C}"/>
              </a:ext>
            </a:extLst>
          </p:cNvPr>
          <p:cNvSpPr>
            <a:spLocks noChangeAspect="1"/>
          </p:cNvSpPr>
          <p:nvPr/>
        </p:nvSpPr>
        <p:spPr>
          <a:xfrm>
            <a:off x="5841105" y="4608339"/>
            <a:ext cx="506571" cy="400503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DE756A59-FB0A-46F4-8623-E7AC45A94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456" y="-7407"/>
            <a:ext cx="10456892" cy="647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979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516CD2-AAE4-4688-9DB7-5FED894352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424"/>
          <a:stretch/>
        </p:blipFill>
        <p:spPr>
          <a:xfrm>
            <a:off x="1839074" y="1235608"/>
            <a:ext cx="10132031" cy="53398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C0B1E6-7133-4893-96AB-D494BB55F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39407"/>
            <a:ext cx="1895475" cy="15430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0A77473-5312-43DA-B14A-9BE2379F2AB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8" y="105589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2866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F239E1-5FB5-49CE-8227-BF3339093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959" y="316305"/>
            <a:ext cx="10125075" cy="64103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564E02-D794-4711-9AA0-5C960D764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66" y="2151473"/>
            <a:ext cx="1895475" cy="20002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D6FF3D-5E8C-4DB4-B428-A528A810EAD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8" y="105589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446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6690625" y="2644169"/>
            <a:ext cx="550137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Kebijakan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SKP di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Kemendikbudristek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D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C123889-56C1-4914-828B-29FD6296FAC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919" y="127414"/>
            <a:ext cx="962025" cy="6801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979FCF-4230-47A7-858A-BA50D98F683A}"/>
              </a:ext>
            </a:extLst>
          </p:cNvPr>
          <p:cNvSpPr txBox="1"/>
          <p:nvPr/>
        </p:nvSpPr>
        <p:spPr>
          <a:xfrm>
            <a:off x="8465639" y="1787518"/>
            <a:ext cx="1260970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tx1">
                    <a:alpha val="20000"/>
                  </a:schemeClr>
                </a:solidFill>
                <a:cs typeface="Arial" pitchFamily="34" charset="0"/>
              </a:rPr>
              <a:t>04</a:t>
            </a:r>
            <a:endParaRPr lang="ko-KR" altLang="en-US" sz="6000" b="1" dirty="0">
              <a:solidFill>
                <a:schemeClr val="tx1">
                  <a:alpha val="20000"/>
                </a:schemeClr>
              </a:solidFill>
              <a:cs typeface="Arial" pitchFamily="34" charset="0"/>
            </a:endParaRPr>
          </a:p>
        </p:txBody>
      </p:sp>
      <p:pic>
        <p:nvPicPr>
          <p:cNvPr id="7" name="Picture Placeholder 3">
            <a:extLst>
              <a:ext uri="{FF2B5EF4-FFF2-40B4-BE49-F238E27FC236}">
                <a16:creationId xmlns:a16="http://schemas.microsoft.com/office/drawing/2014/main" id="{D76B2893-89CB-4043-9709-FD0C6CAE1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7" r="16567"/>
          <a:stretch>
            <a:fillRect/>
          </a:stretch>
        </p:blipFill>
        <p:spPr>
          <a:xfrm>
            <a:off x="1491916" y="-2165"/>
            <a:ext cx="4303643" cy="686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958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4A021ED1-3608-4054-9B4C-941AC7D709E7}"/>
              </a:ext>
            </a:extLst>
          </p:cNvPr>
          <p:cNvGrpSpPr/>
          <p:nvPr/>
        </p:nvGrpSpPr>
        <p:grpSpPr>
          <a:xfrm>
            <a:off x="3942094" y="-1847"/>
            <a:ext cx="762976" cy="3863294"/>
            <a:chOff x="3942094" y="-1847"/>
            <a:chExt cx="762976" cy="3863294"/>
          </a:xfrm>
          <a:solidFill>
            <a:schemeClr val="accent2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82AF5FA-6C00-45EA-BB58-D259B0130D77}"/>
                </a:ext>
              </a:extLst>
            </p:cNvPr>
            <p:cNvSpPr/>
            <p:nvPr/>
          </p:nvSpPr>
          <p:spPr>
            <a:xfrm>
              <a:off x="4288244" y="-1847"/>
              <a:ext cx="72000" cy="26517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F8D1D4B-337E-480F-9132-FBFD4028C449}"/>
                </a:ext>
              </a:extLst>
            </p:cNvPr>
            <p:cNvSpPr/>
            <p:nvPr/>
          </p:nvSpPr>
          <p:spPr>
            <a:xfrm rot="5400000" flipH="1">
              <a:off x="3694759" y="2851136"/>
              <a:ext cx="1257646" cy="762976"/>
            </a:xfrm>
            <a:custGeom>
              <a:avLst/>
              <a:gdLst>
                <a:gd name="connsiteX0" fmla="*/ 782320 w 1075004"/>
                <a:gd name="connsiteY0" fmla="*/ 253919 h 652173"/>
                <a:gd name="connsiteX1" fmla="*/ 763875 w 1075004"/>
                <a:gd name="connsiteY1" fmla="*/ 269396 h 652173"/>
                <a:gd name="connsiteX2" fmla="*/ 421371 w 1075004"/>
                <a:gd name="connsiteY2" fmla="*/ 239431 h 652173"/>
                <a:gd name="connsiteX3" fmla="*/ 421370 w 1075004"/>
                <a:gd name="connsiteY3" fmla="*/ 253854 h 652173"/>
                <a:gd name="connsiteX4" fmla="*/ 447078 w 1075004"/>
                <a:gd name="connsiteY4" fmla="*/ 253854 h 652173"/>
                <a:gd name="connsiteX5" fmla="*/ 464104 w 1075004"/>
                <a:gd name="connsiteY5" fmla="*/ 270880 h 652173"/>
                <a:gd name="connsiteX6" fmla="*/ 464104 w 1075004"/>
                <a:gd name="connsiteY6" fmla="*/ 270879 h 652173"/>
                <a:gd name="connsiteX7" fmla="*/ 447079 w 1075004"/>
                <a:gd name="connsiteY7" fmla="*/ 287905 h 652173"/>
                <a:gd name="connsiteX8" fmla="*/ 421371 w 1075004"/>
                <a:gd name="connsiteY8" fmla="*/ 287905 h 652173"/>
                <a:gd name="connsiteX9" fmla="*/ 421371 w 1075004"/>
                <a:gd name="connsiteY9" fmla="*/ 311227 h 652173"/>
                <a:gd name="connsiteX10" fmla="*/ 447078 w 1075004"/>
                <a:gd name="connsiteY10" fmla="*/ 311227 h 652173"/>
                <a:gd name="connsiteX11" fmla="*/ 464104 w 1075004"/>
                <a:gd name="connsiteY11" fmla="*/ 328253 h 652173"/>
                <a:gd name="connsiteX12" fmla="*/ 464104 w 1075004"/>
                <a:gd name="connsiteY12" fmla="*/ 328253 h 652173"/>
                <a:gd name="connsiteX13" fmla="*/ 447079 w 1075004"/>
                <a:gd name="connsiteY13" fmla="*/ 345279 h 652173"/>
                <a:gd name="connsiteX14" fmla="*/ 421371 w 1075004"/>
                <a:gd name="connsiteY14" fmla="*/ 345279 h 652173"/>
                <a:gd name="connsiteX15" fmla="*/ 421371 w 1075004"/>
                <a:gd name="connsiteY15" fmla="*/ 368601 h 652173"/>
                <a:gd name="connsiteX16" fmla="*/ 447078 w 1075004"/>
                <a:gd name="connsiteY16" fmla="*/ 368601 h 652173"/>
                <a:gd name="connsiteX17" fmla="*/ 464104 w 1075004"/>
                <a:gd name="connsiteY17" fmla="*/ 385627 h 652173"/>
                <a:gd name="connsiteX18" fmla="*/ 464104 w 1075004"/>
                <a:gd name="connsiteY18" fmla="*/ 385627 h 652173"/>
                <a:gd name="connsiteX19" fmla="*/ 447079 w 1075004"/>
                <a:gd name="connsiteY19" fmla="*/ 402653 h 652173"/>
                <a:gd name="connsiteX20" fmla="*/ 421371 w 1075004"/>
                <a:gd name="connsiteY20" fmla="*/ 402653 h 652173"/>
                <a:gd name="connsiteX21" fmla="*/ 421370 w 1075004"/>
                <a:gd name="connsiteY21" fmla="*/ 417162 h 652173"/>
                <a:gd name="connsiteX22" fmla="*/ 762268 w 1075004"/>
                <a:gd name="connsiteY22" fmla="*/ 381333 h 652173"/>
                <a:gd name="connsiteX23" fmla="*/ 780980 w 1075004"/>
                <a:gd name="connsiteY23" fmla="*/ 396486 h 652173"/>
                <a:gd name="connsiteX24" fmla="*/ 765828 w 1075004"/>
                <a:gd name="connsiteY24" fmla="*/ 415197 h 652173"/>
                <a:gd name="connsiteX25" fmla="*/ 415893 w 1075004"/>
                <a:gd name="connsiteY25" fmla="*/ 451977 h 652173"/>
                <a:gd name="connsiteX26" fmla="*/ 397181 w 1075004"/>
                <a:gd name="connsiteY26" fmla="*/ 436824 h 652173"/>
                <a:gd name="connsiteX27" fmla="*/ 398889 w 1075004"/>
                <a:gd name="connsiteY27" fmla="*/ 431060 h 652173"/>
                <a:gd name="connsiteX28" fmla="*/ 398669 w 1075004"/>
                <a:gd name="connsiteY28" fmla="*/ 430531 h 652173"/>
                <a:gd name="connsiteX29" fmla="*/ 398669 w 1075004"/>
                <a:gd name="connsiteY29" fmla="*/ 402653 h 652173"/>
                <a:gd name="connsiteX30" fmla="*/ 372962 w 1075004"/>
                <a:gd name="connsiteY30" fmla="*/ 402653 h 652173"/>
                <a:gd name="connsiteX31" fmla="*/ 355936 w 1075004"/>
                <a:gd name="connsiteY31" fmla="*/ 385627 h 652173"/>
                <a:gd name="connsiteX32" fmla="*/ 372962 w 1075004"/>
                <a:gd name="connsiteY32" fmla="*/ 368601 h 652173"/>
                <a:gd name="connsiteX33" fmla="*/ 398669 w 1075004"/>
                <a:gd name="connsiteY33" fmla="*/ 368601 h 652173"/>
                <a:gd name="connsiteX34" fmla="*/ 398670 w 1075004"/>
                <a:gd name="connsiteY34" fmla="*/ 345279 h 652173"/>
                <a:gd name="connsiteX35" fmla="*/ 372962 w 1075004"/>
                <a:gd name="connsiteY35" fmla="*/ 345279 h 652173"/>
                <a:gd name="connsiteX36" fmla="*/ 355936 w 1075004"/>
                <a:gd name="connsiteY36" fmla="*/ 328253 h 652173"/>
                <a:gd name="connsiteX37" fmla="*/ 372962 w 1075004"/>
                <a:gd name="connsiteY37" fmla="*/ 311228 h 652173"/>
                <a:gd name="connsiteX38" fmla="*/ 398669 w 1075004"/>
                <a:gd name="connsiteY38" fmla="*/ 311227 h 652173"/>
                <a:gd name="connsiteX39" fmla="*/ 398669 w 1075004"/>
                <a:gd name="connsiteY39" fmla="*/ 287905 h 652173"/>
                <a:gd name="connsiteX40" fmla="*/ 372962 w 1075004"/>
                <a:gd name="connsiteY40" fmla="*/ 287905 h 652173"/>
                <a:gd name="connsiteX41" fmla="*/ 355936 w 1075004"/>
                <a:gd name="connsiteY41" fmla="*/ 270880 h 652173"/>
                <a:gd name="connsiteX42" fmla="*/ 372962 w 1075004"/>
                <a:gd name="connsiteY42" fmla="*/ 253854 h 652173"/>
                <a:gd name="connsiteX43" fmla="*/ 398670 w 1075004"/>
                <a:gd name="connsiteY43" fmla="*/ 253854 h 652173"/>
                <a:gd name="connsiteX44" fmla="*/ 398670 w 1075004"/>
                <a:gd name="connsiteY44" fmla="*/ 226224 h 652173"/>
                <a:gd name="connsiteX45" fmla="*/ 399282 w 1075004"/>
                <a:gd name="connsiteY45" fmla="*/ 224745 h 652173"/>
                <a:gd name="connsiteX46" fmla="*/ 397876 w 1075004"/>
                <a:gd name="connsiteY46" fmla="*/ 220285 h 652173"/>
                <a:gd name="connsiteX47" fmla="*/ 416321 w 1075004"/>
                <a:gd name="connsiteY47" fmla="*/ 204807 h 652173"/>
                <a:gd name="connsiteX48" fmla="*/ 766843 w 1075004"/>
                <a:gd name="connsiteY48" fmla="*/ 235474 h 652173"/>
                <a:gd name="connsiteX49" fmla="*/ 782320 w 1075004"/>
                <a:gd name="connsiteY49" fmla="*/ 253919 h 652173"/>
                <a:gd name="connsiteX50" fmla="*/ 787242 w 1075004"/>
                <a:gd name="connsiteY50" fmla="*/ 326087 h 652173"/>
                <a:gd name="connsiteX51" fmla="*/ 785600 w 1075004"/>
                <a:gd name="connsiteY51" fmla="*/ 324445 h 652173"/>
                <a:gd name="connsiteX52" fmla="*/ 785600 w 1075004"/>
                <a:gd name="connsiteY52" fmla="*/ 237207 h 652173"/>
                <a:gd name="connsiteX53" fmla="*/ 722116 w 1075004"/>
                <a:gd name="connsiteY53" fmla="*/ 173722 h 652173"/>
                <a:gd name="connsiteX54" fmla="*/ 634876 w 1075004"/>
                <a:gd name="connsiteY54" fmla="*/ 173722 h 652173"/>
                <a:gd name="connsiteX55" fmla="*/ 556664 w 1075004"/>
                <a:gd name="connsiteY55" fmla="*/ 95509 h 652173"/>
                <a:gd name="connsiteX56" fmla="*/ 95508 w 1075004"/>
                <a:gd name="connsiteY56" fmla="*/ 95509 h 652173"/>
                <a:gd name="connsiteX57" fmla="*/ 0 w 1075004"/>
                <a:gd name="connsiteY57" fmla="*/ 326087 h 652173"/>
                <a:gd name="connsiteX58" fmla="*/ 95508 w 1075004"/>
                <a:gd name="connsiteY58" fmla="*/ 556665 h 652173"/>
                <a:gd name="connsiteX59" fmla="*/ 556665 w 1075004"/>
                <a:gd name="connsiteY59" fmla="*/ 556665 h 652173"/>
                <a:gd name="connsiteX60" fmla="*/ 634877 w 1075004"/>
                <a:gd name="connsiteY60" fmla="*/ 478452 h 652173"/>
                <a:gd name="connsiteX61" fmla="*/ 722116 w 1075004"/>
                <a:gd name="connsiteY61" fmla="*/ 478453 h 652173"/>
                <a:gd name="connsiteX62" fmla="*/ 785600 w 1075004"/>
                <a:gd name="connsiteY62" fmla="*/ 414968 h 652173"/>
                <a:gd name="connsiteX63" fmla="*/ 785600 w 1075004"/>
                <a:gd name="connsiteY63" fmla="*/ 327729 h 652173"/>
                <a:gd name="connsiteX64" fmla="*/ 893383 w 1075004"/>
                <a:gd name="connsiteY64" fmla="*/ 437430 h 652173"/>
                <a:gd name="connsiteX65" fmla="*/ 893383 w 1075004"/>
                <a:gd name="connsiteY65" fmla="*/ 214743 h 652173"/>
                <a:gd name="connsiteX66" fmla="*/ 864082 w 1075004"/>
                <a:gd name="connsiteY66" fmla="*/ 185442 h 652173"/>
                <a:gd name="connsiteX67" fmla="*/ 834781 w 1075004"/>
                <a:gd name="connsiteY67" fmla="*/ 214743 h 652173"/>
                <a:gd name="connsiteX68" fmla="*/ 834781 w 1075004"/>
                <a:gd name="connsiteY68" fmla="*/ 437431 h 652173"/>
                <a:gd name="connsiteX69" fmla="*/ 864082 w 1075004"/>
                <a:gd name="connsiteY69" fmla="*/ 466732 h 652173"/>
                <a:gd name="connsiteX70" fmla="*/ 864082 w 1075004"/>
                <a:gd name="connsiteY70" fmla="*/ 466731 h 652173"/>
                <a:gd name="connsiteX71" fmla="*/ 893383 w 1075004"/>
                <a:gd name="connsiteY71" fmla="*/ 437430 h 652173"/>
                <a:gd name="connsiteX72" fmla="*/ 984194 w 1075004"/>
                <a:gd name="connsiteY72" fmla="*/ 425710 h 652173"/>
                <a:gd name="connsiteX73" fmla="*/ 984193 w 1075004"/>
                <a:gd name="connsiteY73" fmla="*/ 226464 h 652173"/>
                <a:gd name="connsiteX74" fmla="*/ 954893 w 1075004"/>
                <a:gd name="connsiteY74" fmla="*/ 197162 h 652173"/>
                <a:gd name="connsiteX75" fmla="*/ 925591 w 1075004"/>
                <a:gd name="connsiteY75" fmla="*/ 226464 h 652173"/>
                <a:gd name="connsiteX76" fmla="*/ 925591 w 1075004"/>
                <a:gd name="connsiteY76" fmla="*/ 425710 h 652173"/>
                <a:gd name="connsiteX77" fmla="*/ 954893 w 1075004"/>
                <a:gd name="connsiteY77" fmla="*/ 455012 h 652173"/>
                <a:gd name="connsiteX78" fmla="*/ 954893 w 1075004"/>
                <a:gd name="connsiteY78" fmla="*/ 455011 h 652173"/>
                <a:gd name="connsiteX79" fmla="*/ 984194 w 1075004"/>
                <a:gd name="connsiteY79" fmla="*/ 425710 h 652173"/>
                <a:gd name="connsiteX80" fmla="*/ 1075004 w 1075004"/>
                <a:gd name="connsiteY80" fmla="*/ 402269 h 652173"/>
                <a:gd name="connsiteX81" fmla="*/ 1075004 w 1075004"/>
                <a:gd name="connsiteY81" fmla="*/ 249904 h 652173"/>
                <a:gd name="connsiteX82" fmla="*/ 1045703 w 1075004"/>
                <a:gd name="connsiteY82" fmla="*/ 220603 h 652173"/>
                <a:gd name="connsiteX83" fmla="*/ 1016402 w 1075004"/>
                <a:gd name="connsiteY83" fmla="*/ 249904 h 652173"/>
                <a:gd name="connsiteX84" fmla="*/ 1016402 w 1075004"/>
                <a:gd name="connsiteY84" fmla="*/ 402269 h 652173"/>
                <a:gd name="connsiteX85" fmla="*/ 1045703 w 1075004"/>
                <a:gd name="connsiteY85" fmla="*/ 431570 h 652173"/>
                <a:gd name="connsiteX86" fmla="*/ 1045703 w 1075004"/>
                <a:gd name="connsiteY86" fmla="*/ 431570 h 652173"/>
                <a:gd name="connsiteX87" fmla="*/ 1075004 w 1075004"/>
                <a:gd name="connsiteY87" fmla="*/ 402269 h 652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075004" h="652173">
                  <a:moveTo>
                    <a:pt x="782320" y="253919"/>
                  </a:moveTo>
                  <a:cubicBezTo>
                    <a:pt x="781500" y="263286"/>
                    <a:pt x="773242" y="270216"/>
                    <a:pt x="763875" y="269396"/>
                  </a:cubicBezTo>
                  <a:cubicBezTo>
                    <a:pt x="649707" y="259408"/>
                    <a:pt x="535539" y="249420"/>
                    <a:pt x="421371" y="239431"/>
                  </a:cubicBezTo>
                  <a:lnTo>
                    <a:pt x="421370" y="253854"/>
                  </a:lnTo>
                  <a:lnTo>
                    <a:pt x="447078" y="253854"/>
                  </a:lnTo>
                  <a:cubicBezTo>
                    <a:pt x="456482" y="253853"/>
                    <a:pt x="464104" y="261477"/>
                    <a:pt x="464104" y="270880"/>
                  </a:cubicBezTo>
                  <a:lnTo>
                    <a:pt x="464104" y="270879"/>
                  </a:lnTo>
                  <a:cubicBezTo>
                    <a:pt x="464104" y="280282"/>
                    <a:pt x="456482" y="287905"/>
                    <a:pt x="447079" y="287905"/>
                  </a:cubicBezTo>
                  <a:cubicBezTo>
                    <a:pt x="438509" y="287905"/>
                    <a:pt x="429940" y="287905"/>
                    <a:pt x="421371" y="287905"/>
                  </a:cubicBezTo>
                  <a:lnTo>
                    <a:pt x="421371" y="311227"/>
                  </a:lnTo>
                  <a:lnTo>
                    <a:pt x="447078" y="311227"/>
                  </a:lnTo>
                  <a:cubicBezTo>
                    <a:pt x="456482" y="311227"/>
                    <a:pt x="464104" y="318850"/>
                    <a:pt x="464104" y="328253"/>
                  </a:cubicBezTo>
                  <a:lnTo>
                    <a:pt x="464104" y="328253"/>
                  </a:lnTo>
                  <a:cubicBezTo>
                    <a:pt x="464104" y="337655"/>
                    <a:pt x="456482" y="345279"/>
                    <a:pt x="447079" y="345279"/>
                  </a:cubicBezTo>
                  <a:cubicBezTo>
                    <a:pt x="438510" y="345279"/>
                    <a:pt x="429940" y="345279"/>
                    <a:pt x="421371" y="345279"/>
                  </a:cubicBezTo>
                  <a:lnTo>
                    <a:pt x="421371" y="368601"/>
                  </a:lnTo>
                  <a:lnTo>
                    <a:pt x="447078" y="368601"/>
                  </a:lnTo>
                  <a:cubicBezTo>
                    <a:pt x="456482" y="368601"/>
                    <a:pt x="464104" y="376224"/>
                    <a:pt x="464104" y="385627"/>
                  </a:cubicBezTo>
                  <a:lnTo>
                    <a:pt x="464104" y="385627"/>
                  </a:lnTo>
                  <a:cubicBezTo>
                    <a:pt x="464104" y="395030"/>
                    <a:pt x="456481" y="402652"/>
                    <a:pt x="447079" y="402653"/>
                  </a:cubicBezTo>
                  <a:cubicBezTo>
                    <a:pt x="438509" y="402653"/>
                    <a:pt x="429940" y="402652"/>
                    <a:pt x="421371" y="402653"/>
                  </a:cubicBezTo>
                  <a:lnTo>
                    <a:pt x="421370" y="417162"/>
                  </a:lnTo>
                  <a:lnTo>
                    <a:pt x="762268" y="381333"/>
                  </a:lnTo>
                  <a:cubicBezTo>
                    <a:pt x="771619" y="380350"/>
                    <a:pt x="779997" y="387134"/>
                    <a:pt x="780980" y="396486"/>
                  </a:cubicBezTo>
                  <a:cubicBezTo>
                    <a:pt x="781963" y="405837"/>
                    <a:pt x="775179" y="414214"/>
                    <a:pt x="765828" y="415197"/>
                  </a:cubicBezTo>
                  <a:cubicBezTo>
                    <a:pt x="649182" y="427457"/>
                    <a:pt x="532538" y="439718"/>
                    <a:pt x="415893" y="451977"/>
                  </a:cubicBezTo>
                  <a:cubicBezTo>
                    <a:pt x="406541" y="452960"/>
                    <a:pt x="398164" y="446176"/>
                    <a:pt x="397181" y="436824"/>
                  </a:cubicBezTo>
                  <a:cubicBezTo>
                    <a:pt x="396959" y="434720"/>
                    <a:pt x="397132" y="432665"/>
                    <a:pt x="398889" y="431060"/>
                  </a:cubicBezTo>
                  <a:lnTo>
                    <a:pt x="398669" y="430531"/>
                  </a:lnTo>
                  <a:lnTo>
                    <a:pt x="398669" y="402653"/>
                  </a:lnTo>
                  <a:lnTo>
                    <a:pt x="372962" y="402653"/>
                  </a:lnTo>
                  <a:cubicBezTo>
                    <a:pt x="363559" y="402653"/>
                    <a:pt x="355936" y="395031"/>
                    <a:pt x="355936" y="385627"/>
                  </a:cubicBezTo>
                  <a:cubicBezTo>
                    <a:pt x="355936" y="376224"/>
                    <a:pt x="363559" y="368601"/>
                    <a:pt x="372962" y="368601"/>
                  </a:cubicBezTo>
                  <a:lnTo>
                    <a:pt x="398669" y="368601"/>
                  </a:lnTo>
                  <a:lnTo>
                    <a:pt x="398670" y="345279"/>
                  </a:lnTo>
                  <a:lnTo>
                    <a:pt x="372962" y="345279"/>
                  </a:lnTo>
                  <a:cubicBezTo>
                    <a:pt x="363559" y="345279"/>
                    <a:pt x="355937" y="337656"/>
                    <a:pt x="355936" y="328253"/>
                  </a:cubicBezTo>
                  <a:cubicBezTo>
                    <a:pt x="355937" y="318850"/>
                    <a:pt x="363559" y="311227"/>
                    <a:pt x="372962" y="311228"/>
                  </a:cubicBezTo>
                  <a:lnTo>
                    <a:pt x="398669" y="311227"/>
                  </a:lnTo>
                  <a:lnTo>
                    <a:pt x="398669" y="287905"/>
                  </a:lnTo>
                  <a:lnTo>
                    <a:pt x="372962" y="287905"/>
                  </a:lnTo>
                  <a:cubicBezTo>
                    <a:pt x="363559" y="287905"/>
                    <a:pt x="355936" y="280283"/>
                    <a:pt x="355936" y="270880"/>
                  </a:cubicBezTo>
                  <a:cubicBezTo>
                    <a:pt x="355936" y="261477"/>
                    <a:pt x="363559" y="253854"/>
                    <a:pt x="372962" y="253854"/>
                  </a:cubicBezTo>
                  <a:lnTo>
                    <a:pt x="398670" y="253854"/>
                  </a:lnTo>
                  <a:lnTo>
                    <a:pt x="398670" y="226224"/>
                  </a:lnTo>
                  <a:cubicBezTo>
                    <a:pt x="398670" y="225699"/>
                    <a:pt x="398705" y="225182"/>
                    <a:pt x="399282" y="224745"/>
                  </a:cubicBezTo>
                  <a:lnTo>
                    <a:pt x="397876" y="220285"/>
                  </a:lnTo>
                  <a:cubicBezTo>
                    <a:pt x="398695" y="210917"/>
                    <a:pt x="406953" y="203988"/>
                    <a:pt x="416321" y="204807"/>
                  </a:cubicBezTo>
                  <a:lnTo>
                    <a:pt x="766843" y="235474"/>
                  </a:lnTo>
                  <a:cubicBezTo>
                    <a:pt x="776210" y="236294"/>
                    <a:pt x="783140" y="244551"/>
                    <a:pt x="782320" y="253919"/>
                  </a:cubicBezTo>
                  <a:close/>
                  <a:moveTo>
                    <a:pt x="787242" y="326087"/>
                  </a:moveTo>
                  <a:lnTo>
                    <a:pt x="785600" y="324445"/>
                  </a:lnTo>
                  <a:lnTo>
                    <a:pt x="785600" y="237207"/>
                  </a:lnTo>
                  <a:cubicBezTo>
                    <a:pt x="785600" y="202145"/>
                    <a:pt x="757177" y="173722"/>
                    <a:pt x="722116" y="173722"/>
                  </a:cubicBezTo>
                  <a:lnTo>
                    <a:pt x="634876" y="173722"/>
                  </a:lnTo>
                  <a:cubicBezTo>
                    <a:pt x="608806" y="147651"/>
                    <a:pt x="582735" y="121579"/>
                    <a:pt x="556664" y="95509"/>
                  </a:cubicBezTo>
                  <a:cubicBezTo>
                    <a:pt x="429319" y="-31836"/>
                    <a:pt x="222853" y="-31836"/>
                    <a:pt x="95508" y="95509"/>
                  </a:cubicBezTo>
                  <a:cubicBezTo>
                    <a:pt x="31836" y="159181"/>
                    <a:pt x="0" y="242634"/>
                    <a:pt x="0" y="326087"/>
                  </a:cubicBezTo>
                  <a:cubicBezTo>
                    <a:pt x="0" y="409540"/>
                    <a:pt x="31836" y="492992"/>
                    <a:pt x="95508" y="556665"/>
                  </a:cubicBezTo>
                  <a:cubicBezTo>
                    <a:pt x="222853" y="684010"/>
                    <a:pt x="429320" y="684010"/>
                    <a:pt x="556665" y="556665"/>
                  </a:cubicBezTo>
                  <a:lnTo>
                    <a:pt x="634877" y="478452"/>
                  </a:lnTo>
                  <a:lnTo>
                    <a:pt x="722116" y="478453"/>
                  </a:lnTo>
                  <a:cubicBezTo>
                    <a:pt x="757178" y="478452"/>
                    <a:pt x="785600" y="450030"/>
                    <a:pt x="785600" y="414968"/>
                  </a:cubicBezTo>
                  <a:lnTo>
                    <a:pt x="785600" y="327729"/>
                  </a:lnTo>
                  <a:close/>
                  <a:moveTo>
                    <a:pt x="893383" y="437430"/>
                  </a:moveTo>
                  <a:lnTo>
                    <a:pt x="893383" y="214743"/>
                  </a:lnTo>
                  <a:cubicBezTo>
                    <a:pt x="893383" y="198561"/>
                    <a:pt x="880265" y="185442"/>
                    <a:pt x="864082" y="185442"/>
                  </a:cubicBezTo>
                  <a:cubicBezTo>
                    <a:pt x="847900" y="185442"/>
                    <a:pt x="834781" y="198561"/>
                    <a:pt x="834781" y="214743"/>
                  </a:cubicBezTo>
                  <a:lnTo>
                    <a:pt x="834781" y="437431"/>
                  </a:lnTo>
                  <a:cubicBezTo>
                    <a:pt x="834781" y="453613"/>
                    <a:pt x="847900" y="466732"/>
                    <a:pt x="864082" y="466732"/>
                  </a:cubicBezTo>
                  <a:lnTo>
                    <a:pt x="864082" y="466731"/>
                  </a:lnTo>
                  <a:cubicBezTo>
                    <a:pt x="880265" y="466731"/>
                    <a:pt x="893383" y="453613"/>
                    <a:pt x="893383" y="437430"/>
                  </a:cubicBezTo>
                  <a:close/>
                  <a:moveTo>
                    <a:pt x="984194" y="425710"/>
                  </a:moveTo>
                  <a:lnTo>
                    <a:pt x="984193" y="226464"/>
                  </a:lnTo>
                  <a:cubicBezTo>
                    <a:pt x="984193" y="210281"/>
                    <a:pt x="971075" y="197163"/>
                    <a:pt x="954893" y="197162"/>
                  </a:cubicBezTo>
                  <a:cubicBezTo>
                    <a:pt x="938710" y="197163"/>
                    <a:pt x="925591" y="210281"/>
                    <a:pt x="925591" y="226464"/>
                  </a:cubicBezTo>
                  <a:lnTo>
                    <a:pt x="925591" y="425710"/>
                  </a:lnTo>
                  <a:cubicBezTo>
                    <a:pt x="925591" y="441893"/>
                    <a:pt x="938710" y="455012"/>
                    <a:pt x="954893" y="455012"/>
                  </a:cubicBezTo>
                  <a:lnTo>
                    <a:pt x="954893" y="455011"/>
                  </a:lnTo>
                  <a:cubicBezTo>
                    <a:pt x="971075" y="455011"/>
                    <a:pt x="984194" y="441892"/>
                    <a:pt x="984194" y="425710"/>
                  </a:cubicBezTo>
                  <a:close/>
                  <a:moveTo>
                    <a:pt x="1075004" y="402269"/>
                  </a:moveTo>
                  <a:lnTo>
                    <a:pt x="1075004" y="249904"/>
                  </a:lnTo>
                  <a:cubicBezTo>
                    <a:pt x="1075004" y="233721"/>
                    <a:pt x="1061885" y="220603"/>
                    <a:pt x="1045703" y="220603"/>
                  </a:cubicBezTo>
                  <a:cubicBezTo>
                    <a:pt x="1029520" y="220603"/>
                    <a:pt x="1016402" y="233721"/>
                    <a:pt x="1016402" y="249904"/>
                  </a:cubicBezTo>
                  <a:lnTo>
                    <a:pt x="1016402" y="402269"/>
                  </a:lnTo>
                  <a:cubicBezTo>
                    <a:pt x="1016402" y="418452"/>
                    <a:pt x="1029520" y="431570"/>
                    <a:pt x="1045703" y="431570"/>
                  </a:cubicBezTo>
                  <a:lnTo>
                    <a:pt x="1045703" y="431570"/>
                  </a:lnTo>
                  <a:cubicBezTo>
                    <a:pt x="1061885" y="431570"/>
                    <a:pt x="1075004" y="418451"/>
                    <a:pt x="1075004" y="40226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469A942-804D-4903-8F4A-8D9429512BF3}"/>
              </a:ext>
            </a:extLst>
          </p:cNvPr>
          <p:cNvGrpSpPr/>
          <p:nvPr/>
        </p:nvGrpSpPr>
        <p:grpSpPr>
          <a:xfrm>
            <a:off x="3158599" y="-1847"/>
            <a:ext cx="762976" cy="2936601"/>
            <a:chOff x="3158599" y="-1847"/>
            <a:chExt cx="762976" cy="2936601"/>
          </a:xfrm>
          <a:solidFill>
            <a:schemeClr val="accent4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2B04CED-E9CE-4AD0-AC88-1E335388BA2D}"/>
                </a:ext>
              </a:extLst>
            </p:cNvPr>
            <p:cNvSpPr/>
            <p:nvPr/>
          </p:nvSpPr>
          <p:spPr>
            <a:xfrm>
              <a:off x="3501625" y="-1847"/>
              <a:ext cx="72000" cy="17373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5500B9C-197E-48FC-8A95-0C5F5A2064F8}"/>
                </a:ext>
              </a:extLst>
            </p:cNvPr>
            <p:cNvSpPr/>
            <p:nvPr/>
          </p:nvSpPr>
          <p:spPr>
            <a:xfrm rot="5400000" flipH="1">
              <a:off x="2911264" y="1924443"/>
              <a:ext cx="1257646" cy="762976"/>
            </a:xfrm>
            <a:custGeom>
              <a:avLst/>
              <a:gdLst>
                <a:gd name="connsiteX0" fmla="*/ 782320 w 1075004"/>
                <a:gd name="connsiteY0" fmla="*/ 253919 h 652173"/>
                <a:gd name="connsiteX1" fmla="*/ 763875 w 1075004"/>
                <a:gd name="connsiteY1" fmla="*/ 269396 h 652173"/>
                <a:gd name="connsiteX2" fmla="*/ 421371 w 1075004"/>
                <a:gd name="connsiteY2" fmla="*/ 239431 h 652173"/>
                <a:gd name="connsiteX3" fmla="*/ 421370 w 1075004"/>
                <a:gd name="connsiteY3" fmla="*/ 253854 h 652173"/>
                <a:gd name="connsiteX4" fmla="*/ 447078 w 1075004"/>
                <a:gd name="connsiteY4" fmla="*/ 253854 h 652173"/>
                <a:gd name="connsiteX5" fmla="*/ 464104 w 1075004"/>
                <a:gd name="connsiteY5" fmla="*/ 270880 h 652173"/>
                <a:gd name="connsiteX6" fmla="*/ 464104 w 1075004"/>
                <a:gd name="connsiteY6" fmla="*/ 270879 h 652173"/>
                <a:gd name="connsiteX7" fmla="*/ 447079 w 1075004"/>
                <a:gd name="connsiteY7" fmla="*/ 287905 h 652173"/>
                <a:gd name="connsiteX8" fmla="*/ 421371 w 1075004"/>
                <a:gd name="connsiteY8" fmla="*/ 287905 h 652173"/>
                <a:gd name="connsiteX9" fmla="*/ 421371 w 1075004"/>
                <a:gd name="connsiteY9" fmla="*/ 311227 h 652173"/>
                <a:gd name="connsiteX10" fmla="*/ 447078 w 1075004"/>
                <a:gd name="connsiteY10" fmla="*/ 311227 h 652173"/>
                <a:gd name="connsiteX11" fmla="*/ 464104 w 1075004"/>
                <a:gd name="connsiteY11" fmla="*/ 328253 h 652173"/>
                <a:gd name="connsiteX12" fmla="*/ 464104 w 1075004"/>
                <a:gd name="connsiteY12" fmla="*/ 328253 h 652173"/>
                <a:gd name="connsiteX13" fmla="*/ 447079 w 1075004"/>
                <a:gd name="connsiteY13" fmla="*/ 345278 h 652173"/>
                <a:gd name="connsiteX14" fmla="*/ 421371 w 1075004"/>
                <a:gd name="connsiteY14" fmla="*/ 345279 h 652173"/>
                <a:gd name="connsiteX15" fmla="*/ 421371 w 1075004"/>
                <a:gd name="connsiteY15" fmla="*/ 368601 h 652173"/>
                <a:gd name="connsiteX16" fmla="*/ 447078 w 1075004"/>
                <a:gd name="connsiteY16" fmla="*/ 368601 h 652173"/>
                <a:gd name="connsiteX17" fmla="*/ 464104 w 1075004"/>
                <a:gd name="connsiteY17" fmla="*/ 385627 h 652173"/>
                <a:gd name="connsiteX18" fmla="*/ 464104 w 1075004"/>
                <a:gd name="connsiteY18" fmla="*/ 385627 h 652173"/>
                <a:gd name="connsiteX19" fmla="*/ 447079 w 1075004"/>
                <a:gd name="connsiteY19" fmla="*/ 402652 h 652173"/>
                <a:gd name="connsiteX20" fmla="*/ 421371 w 1075004"/>
                <a:gd name="connsiteY20" fmla="*/ 402652 h 652173"/>
                <a:gd name="connsiteX21" fmla="*/ 421370 w 1075004"/>
                <a:gd name="connsiteY21" fmla="*/ 417162 h 652173"/>
                <a:gd name="connsiteX22" fmla="*/ 762268 w 1075004"/>
                <a:gd name="connsiteY22" fmla="*/ 381332 h 652173"/>
                <a:gd name="connsiteX23" fmla="*/ 780980 w 1075004"/>
                <a:gd name="connsiteY23" fmla="*/ 396486 h 652173"/>
                <a:gd name="connsiteX24" fmla="*/ 765828 w 1075004"/>
                <a:gd name="connsiteY24" fmla="*/ 415197 h 652173"/>
                <a:gd name="connsiteX25" fmla="*/ 415893 w 1075004"/>
                <a:gd name="connsiteY25" fmla="*/ 451977 h 652173"/>
                <a:gd name="connsiteX26" fmla="*/ 397181 w 1075004"/>
                <a:gd name="connsiteY26" fmla="*/ 436824 h 652173"/>
                <a:gd name="connsiteX27" fmla="*/ 398889 w 1075004"/>
                <a:gd name="connsiteY27" fmla="*/ 431060 h 652173"/>
                <a:gd name="connsiteX28" fmla="*/ 398669 w 1075004"/>
                <a:gd name="connsiteY28" fmla="*/ 430530 h 652173"/>
                <a:gd name="connsiteX29" fmla="*/ 398669 w 1075004"/>
                <a:gd name="connsiteY29" fmla="*/ 402652 h 652173"/>
                <a:gd name="connsiteX30" fmla="*/ 372962 w 1075004"/>
                <a:gd name="connsiteY30" fmla="*/ 402653 h 652173"/>
                <a:gd name="connsiteX31" fmla="*/ 355936 w 1075004"/>
                <a:gd name="connsiteY31" fmla="*/ 385627 h 652173"/>
                <a:gd name="connsiteX32" fmla="*/ 372962 w 1075004"/>
                <a:gd name="connsiteY32" fmla="*/ 368601 h 652173"/>
                <a:gd name="connsiteX33" fmla="*/ 398669 w 1075004"/>
                <a:gd name="connsiteY33" fmla="*/ 368601 h 652173"/>
                <a:gd name="connsiteX34" fmla="*/ 398670 w 1075004"/>
                <a:gd name="connsiteY34" fmla="*/ 345279 h 652173"/>
                <a:gd name="connsiteX35" fmla="*/ 372962 w 1075004"/>
                <a:gd name="connsiteY35" fmla="*/ 345279 h 652173"/>
                <a:gd name="connsiteX36" fmla="*/ 355936 w 1075004"/>
                <a:gd name="connsiteY36" fmla="*/ 328253 h 652173"/>
                <a:gd name="connsiteX37" fmla="*/ 372962 w 1075004"/>
                <a:gd name="connsiteY37" fmla="*/ 311228 h 652173"/>
                <a:gd name="connsiteX38" fmla="*/ 398669 w 1075004"/>
                <a:gd name="connsiteY38" fmla="*/ 311227 h 652173"/>
                <a:gd name="connsiteX39" fmla="*/ 398669 w 1075004"/>
                <a:gd name="connsiteY39" fmla="*/ 287905 h 652173"/>
                <a:gd name="connsiteX40" fmla="*/ 372962 w 1075004"/>
                <a:gd name="connsiteY40" fmla="*/ 287905 h 652173"/>
                <a:gd name="connsiteX41" fmla="*/ 355936 w 1075004"/>
                <a:gd name="connsiteY41" fmla="*/ 270880 h 652173"/>
                <a:gd name="connsiteX42" fmla="*/ 372962 w 1075004"/>
                <a:gd name="connsiteY42" fmla="*/ 253854 h 652173"/>
                <a:gd name="connsiteX43" fmla="*/ 398670 w 1075004"/>
                <a:gd name="connsiteY43" fmla="*/ 253854 h 652173"/>
                <a:gd name="connsiteX44" fmla="*/ 398670 w 1075004"/>
                <a:gd name="connsiteY44" fmla="*/ 226224 h 652173"/>
                <a:gd name="connsiteX45" fmla="*/ 399282 w 1075004"/>
                <a:gd name="connsiteY45" fmla="*/ 224745 h 652173"/>
                <a:gd name="connsiteX46" fmla="*/ 397876 w 1075004"/>
                <a:gd name="connsiteY46" fmla="*/ 220285 h 652173"/>
                <a:gd name="connsiteX47" fmla="*/ 416321 w 1075004"/>
                <a:gd name="connsiteY47" fmla="*/ 204807 h 652173"/>
                <a:gd name="connsiteX48" fmla="*/ 766843 w 1075004"/>
                <a:gd name="connsiteY48" fmla="*/ 235474 h 652173"/>
                <a:gd name="connsiteX49" fmla="*/ 782320 w 1075004"/>
                <a:gd name="connsiteY49" fmla="*/ 253919 h 652173"/>
                <a:gd name="connsiteX50" fmla="*/ 787242 w 1075004"/>
                <a:gd name="connsiteY50" fmla="*/ 326087 h 652173"/>
                <a:gd name="connsiteX51" fmla="*/ 785600 w 1075004"/>
                <a:gd name="connsiteY51" fmla="*/ 324445 h 652173"/>
                <a:gd name="connsiteX52" fmla="*/ 785600 w 1075004"/>
                <a:gd name="connsiteY52" fmla="*/ 237207 h 652173"/>
                <a:gd name="connsiteX53" fmla="*/ 722116 w 1075004"/>
                <a:gd name="connsiteY53" fmla="*/ 173722 h 652173"/>
                <a:gd name="connsiteX54" fmla="*/ 634876 w 1075004"/>
                <a:gd name="connsiteY54" fmla="*/ 173722 h 652173"/>
                <a:gd name="connsiteX55" fmla="*/ 556664 w 1075004"/>
                <a:gd name="connsiteY55" fmla="*/ 95509 h 652173"/>
                <a:gd name="connsiteX56" fmla="*/ 95508 w 1075004"/>
                <a:gd name="connsiteY56" fmla="*/ 95509 h 652173"/>
                <a:gd name="connsiteX57" fmla="*/ 0 w 1075004"/>
                <a:gd name="connsiteY57" fmla="*/ 326087 h 652173"/>
                <a:gd name="connsiteX58" fmla="*/ 95508 w 1075004"/>
                <a:gd name="connsiteY58" fmla="*/ 556665 h 652173"/>
                <a:gd name="connsiteX59" fmla="*/ 556665 w 1075004"/>
                <a:gd name="connsiteY59" fmla="*/ 556665 h 652173"/>
                <a:gd name="connsiteX60" fmla="*/ 634877 w 1075004"/>
                <a:gd name="connsiteY60" fmla="*/ 478452 h 652173"/>
                <a:gd name="connsiteX61" fmla="*/ 722116 w 1075004"/>
                <a:gd name="connsiteY61" fmla="*/ 478453 h 652173"/>
                <a:gd name="connsiteX62" fmla="*/ 785600 w 1075004"/>
                <a:gd name="connsiteY62" fmla="*/ 414968 h 652173"/>
                <a:gd name="connsiteX63" fmla="*/ 785600 w 1075004"/>
                <a:gd name="connsiteY63" fmla="*/ 327729 h 652173"/>
                <a:gd name="connsiteX64" fmla="*/ 893383 w 1075004"/>
                <a:gd name="connsiteY64" fmla="*/ 437430 h 652173"/>
                <a:gd name="connsiteX65" fmla="*/ 893383 w 1075004"/>
                <a:gd name="connsiteY65" fmla="*/ 214743 h 652173"/>
                <a:gd name="connsiteX66" fmla="*/ 864082 w 1075004"/>
                <a:gd name="connsiteY66" fmla="*/ 185442 h 652173"/>
                <a:gd name="connsiteX67" fmla="*/ 834781 w 1075004"/>
                <a:gd name="connsiteY67" fmla="*/ 214743 h 652173"/>
                <a:gd name="connsiteX68" fmla="*/ 834781 w 1075004"/>
                <a:gd name="connsiteY68" fmla="*/ 437431 h 652173"/>
                <a:gd name="connsiteX69" fmla="*/ 864082 w 1075004"/>
                <a:gd name="connsiteY69" fmla="*/ 466732 h 652173"/>
                <a:gd name="connsiteX70" fmla="*/ 864082 w 1075004"/>
                <a:gd name="connsiteY70" fmla="*/ 466731 h 652173"/>
                <a:gd name="connsiteX71" fmla="*/ 893383 w 1075004"/>
                <a:gd name="connsiteY71" fmla="*/ 437430 h 652173"/>
                <a:gd name="connsiteX72" fmla="*/ 984194 w 1075004"/>
                <a:gd name="connsiteY72" fmla="*/ 425710 h 652173"/>
                <a:gd name="connsiteX73" fmla="*/ 984193 w 1075004"/>
                <a:gd name="connsiteY73" fmla="*/ 226464 h 652173"/>
                <a:gd name="connsiteX74" fmla="*/ 954892 w 1075004"/>
                <a:gd name="connsiteY74" fmla="*/ 197162 h 652173"/>
                <a:gd name="connsiteX75" fmla="*/ 925591 w 1075004"/>
                <a:gd name="connsiteY75" fmla="*/ 226464 h 652173"/>
                <a:gd name="connsiteX76" fmla="*/ 925591 w 1075004"/>
                <a:gd name="connsiteY76" fmla="*/ 425710 h 652173"/>
                <a:gd name="connsiteX77" fmla="*/ 954892 w 1075004"/>
                <a:gd name="connsiteY77" fmla="*/ 455011 h 652173"/>
                <a:gd name="connsiteX78" fmla="*/ 954892 w 1075004"/>
                <a:gd name="connsiteY78" fmla="*/ 455011 h 652173"/>
                <a:gd name="connsiteX79" fmla="*/ 984194 w 1075004"/>
                <a:gd name="connsiteY79" fmla="*/ 425710 h 652173"/>
                <a:gd name="connsiteX80" fmla="*/ 1075004 w 1075004"/>
                <a:gd name="connsiteY80" fmla="*/ 402268 h 652173"/>
                <a:gd name="connsiteX81" fmla="*/ 1075004 w 1075004"/>
                <a:gd name="connsiteY81" fmla="*/ 249904 h 652173"/>
                <a:gd name="connsiteX82" fmla="*/ 1045703 w 1075004"/>
                <a:gd name="connsiteY82" fmla="*/ 220603 h 652173"/>
                <a:gd name="connsiteX83" fmla="*/ 1016402 w 1075004"/>
                <a:gd name="connsiteY83" fmla="*/ 249904 h 652173"/>
                <a:gd name="connsiteX84" fmla="*/ 1016402 w 1075004"/>
                <a:gd name="connsiteY84" fmla="*/ 402269 h 652173"/>
                <a:gd name="connsiteX85" fmla="*/ 1045703 w 1075004"/>
                <a:gd name="connsiteY85" fmla="*/ 431570 h 652173"/>
                <a:gd name="connsiteX86" fmla="*/ 1045703 w 1075004"/>
                <a:gd name="connsiteY86" fmla="*/ 431570 h 652173"/>
                <a:gd name="connsiteX87" fmla="*/ 1075004 w 1075004"/>
                <a:gd name="connsiteY87" fmla="*/ 402268 h 652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075004" h="652173">
                  <a:moveTo>
                    <a:pt x="782320" y="253919"/>
                  </a:moveTo>
                  <a:cubicBezTo>
                    <a:pt x="781500" y="263286"/>
                    <a:pt x="773242" y="270215"/>
                    <a:pt x="763875" y="269396"/>
                  </a:cubicBezTo>
                  <a:cubicBezTo>
                    <a:pt x="649707" y="259408"/>
                    <a:pt x="535539" y="249420"/>
                    <a:pt x="421371" y="239431"/>
                  </a:cubicBezTo>
                  <a:lnTo>
                    <a:pt x="421370" y="253854"/>
                  </a:lnTo>
                  <a:lnTo>
                    <a:pt x="447078" y="253854"/>
                  </a:lnTo>
                  <a:cubicBezTo>
                    <a:pt x="456482" y="253853"/>
                    <a:pt x="464104" y="261476"/>
                    <a:pt x="464104" y="270880"/>
                  </a:cubicBezTo>
                  <a:lnTo>
                    <a:pt x="464104" y="270879"/>
                  </a:lnTo>
                  <a:cubicBezTo>
                    <a:pt x="464104" y="280282"/>
                    <a:pt x="456482" y="287905"/>
                    <a:pt x="447079" y="287905"/>
                  </a:cubicBezTo>
                  <a:cubicBezTo>
                    <a:pt x="438509" y="287905"/>
                    <a:pt x="429940" y="287905"/>
                    <a:pt x="421371" y="287905"/>
                  </a:cubicBezTo>
                  <a:lnTo>
                    <a:pt x="421371" y="311227"/>
                  </a:lnTo>
                  <a:lnTo>
                    <a:pt x="447078" y="311227"/>
                  </a:lnTo>
                  <a:cubicBezTo>
                    <a:pt x="456482" y="311227"/>
                    <a:pt x="464104" y="318850"/>
                    <a:pt x="464104" y="328253"/>
                  </a:cubicBezTo>
                  <a:lnTo>
                    <a:pt x="464104" y="328253"/>
                  </a:lnTo>
                  <a:cubicBezTo>
                    <a:pt x="464104" y="337655"/>
                    <a:pt x="456482" y="345278"/>
                    <a:pt x="447079" y="345278"/>
                  </a:cubicBezTo>
                  <a:cubicBezTo>
                    <a:pt x="438510" y="345278"/>
                    <a:pt x="429940" y="345278"/>
                    <a:pt x="421371" y="345279"/>
                  </a:cubicBezTo>
                  <a:lnTo>
                    <a:pt x="421371" y="368601"/>
                  </a:lnTo>
                  <a:lnTo>
                    <a:pt x="447078" y="368601"/>
                  </a:lnTo>
                  <a:cubicBezTo>
                    <a:pt x="456482" y="368601"/>
                    <a:pt x="464104" y="376223"/>
                    <a:pt x="464104" y="385627"/>
                  </a:cubicBezTo>
                  <a:lnTo>
                    <a:pt x="464104" y="385627"/>
                  </a:lnTo>
                  <a:cubicBezTo>
                    <a:pt x="464104" y="395030"/>
                    <a:pt x="456481" y="402652"/>
                    <a:pt x="447079" y="402652"/>
                  </a:cubicBezTo>
                  <a:cubicBezTo>
                    <a:pt x="438509" y="402652"/>
                    <a:pt x="429940" y="402652"/>
                    <a:pt x="421371" y="402652"/>
                  </a:cubicBezTo>
                  <a:lnTo>
                    <a:pt x="421370" y="417162"/>
                  </a:lnTo>
                  <a:lnTo>
                    <a:pt x="762268" y="381332"/>
                  </a:lnTo>
                  <a:cubicBezTo>
                    <a:pt x="771619" y="380350"/>
                    <a:pt x="779997" y="387134"/>
                    <a:pt x="780980" y="396486"/>
                  </a:cubicBezTo>
                  <a:cubicBezTo>
                    <a:pt x="781963" y="405837"/>
                    <a:pt x="775179" y="414214"/>
                    <a:pt x="765828" y="415197"/>
                  </a:cubicBezTo>
                  <a:cubicBezTo>
                    <a:pt x="649182" y="427457"/>
                    <a:pt x="532538" y="439718"/>
                    <a:pt x="415893" y="451977"/>
                  </a:cubicBezTo>
                  <a:cubicBezTo>
                    <a:pt x="406541" y="452960"/>
                    <a:pt x="398164" y="446176"/>
                    <a:pt x="397181" y="436824"/>
                  </a:cubicBezTo>
                  <a:cubicBezTo>
                    <a:pt x="396959" y="434720"/>
                    <a:pt x="397132" y="432665"/>
                    <a:pt x="398889" y="431060"/>
                  </a:cubicBezTo>
                  <a:lnTo>
                    <a:pt x="398669" y="430530"/>
                  </a:lnTo>
                  <a:lnTo>
                    <a:pt x="398669" y="402652"/>
                  </a:lnTo>
                  <a:lnTo>
                    <a:pt x="372962" y="402653"/>
                  </a:lnTo>
                  <a:cubicBezTo>
                    <a:pt x="363559" y="402653"/>
                    <a:pt x="355936" y="395031"/>
                    <a:pt x="355936" y="385627"/>
                  </a:cubicBezTo>
                  <a:cubicBezTo>
                    <a:pt x="355936" y="376224"/>
                    <a:pt x="363559" y="368601"/>
                    <a:pt x="372962" y="368601"/>
                  </a:cubicBezTo>
                  <a:lnTo>
                    <a:pt x="398669" y="368601"/>
                  </a:lnTo>
                  <a:lnTo>
                    <a:pt x="398670" y="345279"/>
                  </a:lnTo>
                  <a:lnTo>
                    <a:pt x="372962" y="345279"/>
                  </a:lnTo>
                  <a:cubicBezTo>
                    <a:pt x="363559" y="345278"/>
                    <a:pt x="355937" y="337656"/>
                    <a:pt x="355936" y="328253"/>
                  </a:cubicBezTo>
                  <a:cubicBezTo>
                    <a:pt x="355937" y="318850"/>
                    <a:pt x="363559" y="311227"/>
                    <a:pt x="372962" y="311228"/>
                  </a:cubicBezTo>
                  <a:lnTo>
                    <a:pt x="398669" y="311227"/>
                  </a:lnTo>
                  <a:lnTo>
                    <a:pt x="398669" y="287905"/>
                  </a:lnTo>
                  <a:lnTo>
                    <a:pt x="372962" y="287905"/>
                  </a:lnTo>
                  <a:cubicBezTo>
                    <a:pt x="363559" y="287905"/>
                    <a:pt x="355936" y="280283"/>
                    <a:pt x="355936" y="270880"/>
                  </a:cubicBezTo>
                  <a:cubicBezTo>
                    <a:pt x="355936" y="261476"/>
                    <a:pt x="363559" y="253854"/>
                    <a:pt x="372962" y="253854"/>
                  </a:cubicBezTo>
                  <a:lnTo>
                    <a:pt x="398670" y="253854"/>
                  </a:lnTo>
                  <a:lnTo>
                    <a:pt x="398670" y="226224"/>
                  </a:lnTo>
                  <a:cubicBezTo>
                    <a:pt x="398670" y="225699"/>
                    <a:pt x="398705" y="225182"/>
                    <a:pt x="399282" y="224745"/>
                  </a:cubicBezTo>
                  <a:lnTo>
                    <a:pt x="397876" y="220285"/>
                  </a:lnTo>
                  <a:cubicBezTo>
                    <a:pt x="398695" y="210917"/>
                    <a:pt x="406953" y="203988"/>
                    <a:pt x="416321" y="204807"/>
                  </a:cubicBezTo>
                  <a:lnTo>
                    <a:pt x="766843" y="235474"/>
                  </a:lnTo>
                  <a:cubicBezTo>
                    <a:pt x="776210" y="236294"/>
                    <a:pt x="783140" y="244551"/>
                    <a:pt x="782320" y="253919"/>
                  </a:cubicBezTo>
                  <a:close/>
                  <a:moveTo>
                    <a:pt x="787242" y="326087"/>
                  </a:moveTo>
                  <a:lnTo>
                    <a:pt x="785600" y="324445"/>
                  </a:lnTo>
                  <a:lnTo>
                    <a:pt x="785600" y="237207"/>
                  </a:lnTo>
                  <a:cubicBezTo>
                    <a:pt x="785600" y="202145"/>
                    <a:pt x="757177" y="173722"/>
                    <a:pt x="722116" y="173722"/>
                  </a:cubicBezTo>
                  <a:lnTo>
                    <a:pt x="634876" y="173722"/>
                  </a:lnTo>
                  <a:cubicBezTo>
                    <a:pt x="608806" y="147651"/>
                    <a:pt x="582735" y="121579"/>
                    <a:pt x="556664" y="95509"/>
                  </a:cubicBezTo>
                  <a:cubicBezTo>
                    <a:pt x="429319" y="-31836"/>
                    <a:pt x="222853" y="-31836"/>
                    <a:pt x="95508" y="95509"/>
                  </a:cubicBezTo>
                  <a:cubicBezTo>
                    <a:pt x="31836" y="159181"/>
                    <a:pt x="0" y="242634"/>
                    <a:pt x="0" y="326087"/>
                  </a:cubicBezTo>
                  <a:cubicBezTo>
                    <a:pt x="0" y="409540"/>
                    <a:pt x="31836" y="492992"/>
                    <a:pt x="95508" y="556665"/>
                  </a:cubicBezTo>
                  <a:cubicBezTo>
                    <a:pt x="222853" y="684010"/>
                    <a:pt x="429320" y="684010"/>
                    <a:pt x="556665" y="556665"/>
                  </a:cubicBezTo>
                  <a:lnTo>
                    <a:pt x="634877" y="478452"/>
                  </a:lnTo>
                  <a:lnTo>
                    <a:pt x="722116" y="478453"/>
                  </a:lnTo>
                  <a:cubicBezTo>
                    <a:pt x="757178" y="478452"/>
                    <a:pt x="785600" y="450029"/>
                    <a:pt x="785600" y="414968"/>
                  </a:cubicBezTo>
                  <a:lnTo>
                    <a:pt x="785600" y="327729"/>
                  </a:lnTo>
                  <a:close/>
                  <a:moveTo>
                    <a:pt x="893383" y="437430"/>
                  </a:moveTo>
                  <a:lnTo>
                    <a:pt x="893383" y="214743"/>
                  </a:lnTo>
                  <a:cubicBezTo>
                    <a:pt x="893383" y="198561"/>
                    <a:pt x="880265" y="185442"/>
                    <a:pt x="864082" y="185442"/>
                  </a:cubicBezTo>
                  <a:cubicBezTo>
                    <a:pt x="847900" y="185442"/>
                    <a:pt x="834781" y="198561"/>
                    <a:pt x="834781" y="214743"/>
                  </a:cubicBezTo>
                  <a:lnTo>
                    <a:pt x="834781" y="437431"/>
                  </a:lnTo>
                  <a:cubicBezTo>
                    <a:pt x="834781" y="453613"/>
                    <a:pt x="847900" y="466732"/>
                    <a:pt x="864082" y="466732"/>
                  </a:cubicBezTo>
                  <a:lnTo>
                    <a:pt x="864082" y="466731"/>
                  </a:lnTo>
                  <a:cubicBezTo>
                    <a:pt x="880265" y="466731"/>
                    <a:pt x="893383" y="453613"/>
                    <a:pt x="893383" y="437430"/>
                  </a:cubicBezTo>
                  <a:close/>
                  <a:moveTo>
                    <a:pt x="984194" y="425710"/>
                  </a:moveTo>
                  <a:lnTo>
                    <a:pt x="984193" y="226464"/>
                  </a:lnTo>
                  <a:cubicBezTo>
                    <a:pt x="984193" y="210281"/>
                    <a:pt x="971075" y="197163"/>
                    <a:pt x="954892" y="197162"/>
                  </a:cubicBezTo>
                  <a:cubicBezTo>
                    <a:pt x="938710" y="197163"/>
                    <a:pt x="925591" y="210281"/>
                    <a:pt x="925591" y="226464"/>
                  </a:cubicBezTo>
                  <a:lnTo>
                    <a:pt x="925591" y="425710"/>
                  </a:lnTo>
                  <a:cubicBezTo>
                    <a:pt x="925591" y="441893"/>
                    <a:pt x="938710" y="455011"/>
                    <a:pt x="954892" y="455011"/>
                  </a:cubicBezTo>
                  <a:lnTo>
                    <a:pt x="954892" y="455011"/>
                  </a:lnTo>
                  <a:cubicBezTo>
                    <a:pt x="971075" y="455011"/>
                    <a:pt x="984194" y="441892"/>
                    <a:pt x="984194" y="425710"/>
                  </a:cubicBezTo>
                  <a:close/>
                  <a:moveTo>
                    <a:pt x="1075004" y="402268"/>
                  </a:moveTo>
                  <a:lnTo>
                    <a:pt x="1075004" y="249904"/>
                  </a:lnTo>
                  <a:cubicBezTo>
                    <a:pt x="1075004" y="233721"/>
                    <a:pt x="1061885" y="220603"/>
                    <a:pt x="1045703" y="220603"/>
                  </a:cubicBezTo>
                  <a:cubicBezTo>
                    <a:pt x="1029520" y="220603"/>
                    <a:pt x="1016402" y="233721"/>
                    <a:pt x="1016402" y="249904"/>
                  </a:cubicBezTo>
                  <a:lnTo>
                    <a:pt x="1016402" y="402269"/>
                  </a:lnTo>
                  <a:cubicBezTo>
                    <a:pt x="1016402" y="418451"/>
                    <a:pt x="1029520" y="431570"/>
                    <a:pt x="1045703" y="431570"/>
                  </a:cubicBezTo>
                  <a:lnTo>
                    <a:pt x="1045703" y="431570"/>
                  </a:lnTo>
                  <a:cubicBezTo>
                    <a:pt x="1061885" y="431570"/>
                    <a:pt x="1075004" y="418451"/>
                    <a:pt x="1075004" y="402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D1DD00C-F719-4E36-8400-D48848310B64}"/>
              </a:ext>
            </a:extLst>
          </p:cNvPr>
          <p:cNvGrpSpPr/>
          <p:nvPr/>
        </p:nvGrpSpPr>
        <p:grpSpPr>
          <a:xfrm>
            <a:off x="2015424" y="-1847"/>
            <a:ext cx="1437328" cy="5489412"/>
            <a:chOff x="2015424" y="-1847"/>
            <a:chExt cx="1437328" cy="548941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03BF2F0-D709-4C92-878E-6F1024DCB8F1}"/>
                </a:ext>
              </a:extLst>
            </p:cNvPr>
            <p:cNvSpPr/>
            <p:nvPr/>
          </p:nvSpPr>
          <p:spPr>
            <a:xfrm>
              <a:off x="2701620" y="-1847"/>
              <a:ext cx="72000" cy="4023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1" name="Rounded Rectangle 51">
              <a:extLst>
                <a:ext uri="{FF2B5EF4-FFF2-40B4-BE49-F238E27FC236}">
                  <a16:creationId xmlns:a16="http://schemas.microsoft.com/office/drawing/2014/main" id="{0A65E5E0-B696-4840-BE42-1CBEA55E6D07}"/>
                </a:ext>
              </a:extLst>
            </p:cNvPr>
            <p:cNvSpPr/>
            <p:nvPr/>
          </p:nvSpPr>
          <p:spPr>
            <a:xfrm rot="5400000" flipH="1">
              <a:off x="1970982" y="4005795"/>
              <a:ext cx="1526212" cy="1437328"/>
            </a:xfrm>
            <a:custGeom>
              <a:avLst/>
              <a:gdLst/>
              <a:ahLst/>
              <a:cxnLst/>
              <a:rect l="l" t="t" r="r" b="b"/>
              <a:pathLst>
                <a:path w="2928608" h="2758049">
                  <a:moveTo>
                    <a:pt x="2797052" y="1199936"/>
                  </a:moveTo>
                  <a:lnTo>
                    <a:pt x="2797052" y="1541978"/>
                  </a:lnTo>
                  <a:cubicBezTo>
                    <a:pt x="2797052" y="1578306"/>
                    <a:pt x="2826502" y="1607756"/>
                    <a:pt x="2862830" y="1607756"/>
                  </a:cubicBezTo>
                  <a:lnTo>
                    <a:pt x="2862830" y="1607755"/>
                  </a:lnTo>
                  <a:cubicBezTo>
                    <a:pt x="2899158" y="1607755"/>
                    <a:pt x="2928608" y="1578305"/>
                    <a:pt x="2928608" y="1541977"/>
                  </a:cubicBezTo>
                  <a:lnTo>
                    <a:pt x="2928607" y="1199936"/>
                  </a:lnTo>
                  <a:cubicBezTo>
                    <a:pt x="2928607" y="1163608"/>
                    <a:pt x="2899158" y="1134159"/>
                    <a:pt x="2862830" y="1134158"/>
                  </a:cubicBezTo>
                  <a:cubicBezTo>
                    <a:pt x="2826502" y="1134159"/>
                    <a:pt x="2797052" y="1163608"/>
                    <a:pt x="2797052" y="1199936"/>
                  </a:cubicBezTo>
                  <a:close/>
                  <a:moveTo>
                    <a:pt x="2593193" y="1147315"/>
                  </a:moveTo>
                  <a:lnTo>
                    <a:pt x="2593193" y="1594601"/>
                  </a:lnTo>
                  <a:cubicBezTo>
                    <a:pt x="2593193" y="1630929"/>
                    <a:pt x="2622643" y="1660379"/>
                    <a:pt x="2658971" y="1660379"/>
                  </a:cubicBezTo>
                  <a:lnTo>
                    <a:pt x="2658971" y="1660378"/>
                  </a:lnTo>
                  <a:cubicBezTo>
                    <a:pt x="2695299" y="1660378"/>
                    <a:pt x="2724749" y="1630928"/>
                    <a:pt x="2724749" y="1594600"/>
                  </a:cubicBezTo>
                  <a:lnTo>
                    <a:pt x="2724748" y="1147315"/>
                  </a:lnTo>
                  <a:cubicBezTo>
                    <a:pt x="2724748" y="1110987"/>
                    <a:pt x="2695299" y="1081538"/>
                    <a:pt x="2658971" y="1081537"/>
                  </a:cubicBezTo>
                  <a:cubicBezTo>
                    <a:pt x="2622643" y="1081538"/>
                    <a:pt x="2593193" y="1110987"/>
                    <a:pt x="2593193" y="1147315"/>
                  </a:cubicBezTo>
                  <a:close/>
                  <a:moveTo>
                    <a:pt x="2389334" y="1121004"/>
                  </a:moveTo>
                  <a:lnTo>
                    <a:pt x="2389334" y="1620912"/>
                  </a:lnTo>
                  <a:cubicBezTo>
                    <a:pt x="2389334" y="1657240"/>
                    <a:pt x="2418784" y="1686690"/>
                    <a:pt x="2455112" y="1686690"/>
                  </a:cubicBezTo>
                  <a:lnTo>
                    <a:pt x="2455112" y="1686689"/>
                  </a:lnTo>
                  <a:cubicBezTo>
                    <a:pt x="2491440" y="1686689"/>
                    <a:pt x="2520890" y="1657239"/>
                    <a:pt x="2520890" y="1620911"/>
                  </a:cubicBezTo>
                  <a:lnTo>
                    <a:pt x="2520889" y="1121004"/>
                  </a:lnTo>
                  <a:cubicBezTo>
                    <a:pt x="2520889" y="1084676"/>
                    <a:pt x="2491440" y="1055227"/>
                    <a:pt x="2455112" y="1055226"/>
                  </a:cubicBezTo>
                  <a:cubicBezTo>
                    <a:pt x="2418784" y="1055227"/>
                    <a:pt x="2389334" y="1084676"/>
                    <a:pt x="2389334" y="1121004"/>
                  </a:cubicBezTo>
                  <a:close/>
                  <a:moveTo>
                    <a:pt x="1314382" y="1247024"/>
                  </a:moveTo>
                  <a:cubicBezTo>
                    <a:pt x="1314381" y="1225915"/>
                    <a:pt x="1331494" y="1208803"/>
                    <a:pt x="1352603" y="1208803"/>
                  </a:cubicBezTo>
                  <a:lnTo>
                    <a:pt x="1410313" y="1208803"/>
                  </a:lnTo>
                  <a:lnTo>
                    <a:pt x="1410313" y="1146778"/>
                  </a:lnTo>
                  <a:cubicBezTo>
                    <a:pt x="1410313" y="1145599"/>
                    <a:pt x="1410393" y="1144438"/>
                    <a:pt x="1411688" y="1143457"/>
                  </a:cubicBezTo>
                  <a:lnTo>
                    <a:pt x="1408531" y="1133444"/>
                  </a:lnTo>
                  <a:cubicBezTo>
                    <a:pt x="1410371" y="1112415"/>
                    <a:pt x="1428909" y="1096860"/>
                    <a:pt x="1449938" y="1098699"/>
                  </a:cubicBezTo>
                  <a:lnTo>
                    <a:pt x="2236821" y="1167543"/>
                  </a:lnTo>
                  <a:cubicBezTo>
                    <a:pt x="2257849" y="1169383"/>
                    <a:pt x="2273405" y="1187920"/>
                    <a:pt x="2271565" y="1208950"/>
                  </a:cubicBezTo>
                  <a:cubicBezTo>
                    <a:pt x="2269725" y="1229978"/>
                    <a:pt x="2251187" y="1245533"/>
                    <a:pt x="2230159" y="1243693"/>
                  </a:cubicBezTo>
                  <a:cubicBezTo>
                    <a:pt x="1973864" y="1221271"/>
                    <a:pt x="1717570" y="1198849"/>
                    <a:pt x="1461275" y="1176426"/>
                  </a:cubicBezTo>
                  <a:lnTo>
                    <a:pt x="1461274" y="1208803"/>
                  </a:lnTo>
                  <a:lnTo>
                    <a:pt x="1518985" y="1208803"/>
                  </a:lnTo>
                  <a:cubicBezTo>
                    <a:pt x="1540095" y="1208802"/>
                    <a:pt x="1557205" y="1225915"/>
                    <a:pt x="1557206" y="1247025"/>
                  </a:cubicBezTo>
                  <a:lnTo>
                    <a:pt x="1557207" y="1247023"/>
                  </a:lnTo>
                  <a:cubicBezTo>
                    <a:pt x="1557207" y="1268132"/>
                    <a:pt x="1540095" y="1285244"/>
                    <a:pt x="1518986" y="1285244"/>
                  </a:cubicBezTo>
                  <a:cubicBezTo>
                    <a:pt x="1499749" y="1285244"/>
                    <a:pt x="1480511" y="1285243"/>
                    <a:pt x="1461275" y="1285244"/>
                  </a:cubicBezTo>
                  <a:lnTo>
                    <a:pt x="1461275" y="1337600"/>
                  </a:lnTo>
                  <a:lnTo>
                    <a:pt x="1518985" y="1337600"/>
                  </a:lnTo>
                  <a:cubicBezTo>
                    <a:pt x="1540095" y="1337600"/>
                    <a:pt x="1557206" y="1354713"/>
                    <a:pt x="1557206" y="1375821"/>
                  </a:cubicBezTo>
                  <a:lnTo>
                    <a:pt x="1557207" y="1375820"/>
                  </a:lnTo>
                  <a:cubicBezTo>
                    <a:pt x="1557206" y="1396928"/>
                    <a:pt x="1540095" y="1414041"/>
                    <a:pt x="1518986" y="1414041"/>
                  </a:cubicBezTo>
                  <a:cubicBezTo>
                    <a:pt x="1499750" y="1414041"/>
                    <a:pt x="1480511" y="1414041"/>
                    <a:pt x="1461275" y="1414042"/>
                  </a:cubicBezTo>
                  <a:lnTo>
                    <a:pt x="1461275" y="1466398"/>
                  </a:lnTo>
                  <a:lnTo>
                    <a:pt x="1518985" y="1466398"/>
                  </a:lnTo>
                  <a:cubicBezTo>
                    <a:pt x="1540095" y="1466398"/>
                    <a:pt x="1557206" y="1483509"/>
                    <a:pt x="1557206" y="1504618"/>
                  </a:cubicBezTo>
                  <a:lnTo>
                    <a:pt x="1557207" y="1504619"/>
                  </a:lnTo>
                  <a:cubicBezTo>
                    <a:pt x="1557207" y="1525727"/>
                    <a:pt x="1540094" y="1542838"/>
                    <a:pt x="1518986" y="1542839"/>
                  </a:cubicBezTo>
                  <a:cubicBezTo>
                    <a:pt x="1499749" y="1542839"/>
                    <a:pt x="1480511" y="1542838"/>
                    <a:pt x="1461275" y="1542839"/>
                  </a:cubicBezTo>
                  <a:lnTo>
                    <a:pt x="1461274" y="1575412"/>
                  </a:lnTo>
                  <a:lnTo>
                    <a:pt x="2226550" y="1494978"/>
                  </a:lnTo>
                  <a:cubicBezTo>
                    <a:pt x="2247542" y="1492772"/>
                    <a:pt x="2266350" y="1508001"/>
                    <a:pt x="2268556" y="1528995"/>
                  </a:cubicBezTo>
                  <a:cubicBezTo>
                    <a:pt x="2270763" y="1549988"/>
                    <a:pt x="2255534" y="1568794"/>
                    <a:pt x="2234542" y="1571000"/>
                  </a:cubicBezTo>
                  <a:cubicBezTo>
                    <a:pt x="1972686" y="1598522"/>
                    <a:pt x="1710833" y="1626046"/>
                    <a:pt x="1448978" y="1653567"/>
                  </a:cubicBezTo>
                  <a:cubicBezTo>
                    <a:pt x="1427984" y="1655774"/>
                    <a:pt x="1409178" y="1640544"/>
                    <a:pt x="1406971" y="1619551"/>
                  </a:cubicBezTo>
                  <a:cubicBezTo>
                    <a:pt x="1406474" y="1614827"/>
                    <a:pt x="1406862" y="1610214"/>
                    <a:pt x="1410805" y="1606610"/>
                  </a:cubicBezTo>
                  <a:lnTo>
                    <a:pt x="1410312" y="1605422"/>
                  </a:lnTo>
                  <a:lnTo>
                    <a:pt x="1410312" y="1542839"/>
                  </a:lnTo>
                  <a:lnTo>
                    <a:pt x="1352603" y="1542841"/>
                  </a:lnTo>
                  <a:cubicBezTo>
                    <a:pt x="1331494" y="1542841"/>
                    <a:pt x="1314382" y="1525729"/>
                    <a:pt x="1314382" y="1504619"/>
                  </a:cubicBezTo>
                  <a:cubicBezTo>
                    <a:pt x="1314382" y="1483510"/>
                    <a:pt x="1331493" y="1466397"/>
                    <a:pt x="1352603" y="1466398"/>
                  </a:cubicBezTo>
                  <a:lnTo>
                    <a:pt x="1410312" y="1466398"/>
                  </a:lnTo>
                  <a:lnTo>
                    <a:pt x="1410313" y="1414042"/>
                  </a:lnTo>
                  <a:lnTo>
                    <a:pt x="1352603" y="1414042"/>
                  </a:lnTo>
                  <a:cubicBezTo>
                    <a:pt x="1331494" y="1414041"/>
                    <a:pt x="1314383" y="1396930"/>
                    <a:pt x="1314382" y="1375820"/>
                  </a:cubicBezTo>
                  <a:cubicBezTo>
                    <a:pt x="1314383" y="1354713"/>
                    <a:pt x="1331494" y="1337600"/>
                    <a:pt x="1352603" y="1337601"/>
                  </a:cubicBezTo>
                  <a:lnTo>
                    <a:pt x="1410312" y="1337600"/>
                  </a:lnTo>
                  <a:lnTo>
                    <a:pt x="1410312" y="1285244"/>
                  </a:lnTo>
                  <a:lnTo>
                    <a:pt x="1352603" y="1285244"/>
                  </a:lnTo>
                  <a:cubicBezTo>
                    <a:pt x="1331494" y="1285244"/>
                    <a:pt x="1314381" y="1268133"/>
                    <a:pt x="1314382" y="1247024"/>
                  </a:cubicBezTo>
                  <a:close/>
                  <a:moveTo>
                    <a:pt x="1171967" y="72000"/>
                  </a:moveTo>
                  <a:lnTo>
                    <a:pt x="1171967" y="288000"/>
                  </a:lnTo>
                  <a:cubicBezTo>
                    <a:pt x="1171967" y="327765"/>
                    <a:pt x="1204202" y="360000"/>
                    <a:pt x="1243967" y="360000"/>
                  </a:cubicBezTo>
                  <a:cubicBezTo>
                    <a:pt x="1283732" y="360000"/>
                    <a:pt x="1315967" y="327765"/>
                    <a:pt x="1315967" y="288000"/>
                  </a:cubicBezTo>
                  <a:lnTo>
                    <a:pt x="1315967" y="72000"/>
                  </a:lnTo>
                  <a:cubicBezTo>
                    <a:pt x="1315967" y="32235"/>
                    <a:pt x="1283732" y="0"/>
                    <a:pt x="1243967" y="0"/>
                  </a:cubicBezTo>
                  <a:cubicBezTo>
                    <a:pt x="1204202" y="0"/>
                    <a:pt x="1171967" y="32235"/>
                    <a:pt x="1171967" y="72000"/>
                  </a:cubicBezTo>
                  <a:close/>
                  <a:moveTo>
                    <a:pt x="1171966" y="2470049"/>
                  </a:moveTo>
                  <a:lnTo>
                    <a:pt x="1171966" y="2686049"/>
                  </a:lnTo>
                  <a:cubicBezTo>
                    <a:pt x="1171966" y="2725814"/>
                    <a:pt x="1204201" y="2758049"/>
                    <a:pt x="1243966" y="2758049"/>
                  </a:cubicBezTo>
                  <a:cubicBezTo>
                    <a:pt x="1283731" y="2758049"/>
                    <a:pt x="1315966" y="2725814"/>
                    <a:pt x="1315966" y="2686049"/>
                  </a:cubicBezTo>
                  <a:lnTo>
                    <a:pt x="1315966" y="2470049"/>
                  </a:lnTo>
                  <a:cubicBezTo>
                    <a:pt x="1315966" y="2430284"/>
                    <a:pt x="1283731" y="2398049"/>
                    <a:pt x="1243966" y="2398049"/>
                  </a:cubicBezTo>
                  <a:cubicBezTo>
                    <a:pt x="1204201" y="2398049"/>
                    <a:pt x="1171966" y="2430284"/>
                    <a:pt x="1171966" y="2470049"/>
                  </a:cubicBezTo>
                  <a:close/>
                  <a:moveTo>
                    <a:pt x="515345" y="1370958"/>
                  </a:moveTo>
                  <a:cubicBezTo>
                    <a:pt x="515344" y="1558300"/>
                    <a:pt x="586814" y="1745642"/>
                    <a:pt x="729750" y="1888579"/>
                  </a:cubicBezTo>
                  <a:cubicBezTo>
                    <a:pt x="1015625" y="2174454"/>
                    <a:pt x="1479119" y="2174454"/>
                    <a:pt x="1764994" y="1888580"/>
                  </a:cubicBezTo>
                  <a:lnTo>
                    <a:pt x="1940572" y="1713001"/>
                  </a:lnTo>
                  <a:lnTo>
                    <a:pt x="2136413" y="1713002"/>
                  </a:lnTo>
                  <a:cubicBezTo>
                    <a:pt x="2215124" y="1713001"/>
                    <a:pt x="2278929" y="1649195"/>
                    <a:pt x="2278929" y="1570486"/>
                  </a:cubicBezTo>
                  <a:lnTo>
                    <a:pt x="2278929" y="1374645"/>
                  </a:lnTo>
                  <a:lnTo>
                    <a:pt x="2282614" y="1370959"/>
                  </a:lnTo>
                  <a:lnTo>
                    <a:pt x="2278929" y="1367272"/>
                  </a:lnTo>
                  <a:lnTo>
                    <a:pt x="2278929" y="1171432"/>
                  </a:lnTo>
                  <a:cubicBezTo>
                    <a:pt x="2278929" y="1092722"/>
                    <a:pt x="2215123" y="1028916"/>
                    <a:pt x="2136413" y="1028916"/>
                  </a:cubicBezTo>
                  <a:lnTo>
                    <a:pt x="1940571" y="1028916"/>
                  </a:lnTo>
                  <a:cubicBezTo>
                    <a:pt x="1882045" y="970390"/>
                    <a:pt x="1823519" y="911862"/>
                    <a:pt x="1764993" y="853336"/>
                  </a:cubicBezTo>
                  <a:cubicBezTo>
                    <a:pt x="1479118" y="567461"/>
                    <a:pt x="1015625" y="567462"/>
                    <a:pt x="729750" y="853336"/>
                  </a:cubicBezTo>
                  <a:cubicBezTo>
                    <a:pt x="586813" y="996273"/>
                    <a:pt x="515344" y="1183616"/>
                    <a:pt x="515345" y="1370958"/>
                  </a:cubicBezTo>
                  <a:close/>
                  <a:moveTo>
                    <a:pt x="388776" y="2386770"/>
                  </a:moveTo>
                  <a:cubicBezTo>
                    <a:pt x="388776" y="2405196"/>
                    <a:pt x="395805" y="2423622"/>
                    <a:pt x="409865" y="2437681"/>
                  </a:cubicBezTo>
                  <a:cubicBezTo>
                    <a:pt x="437983" y="2465800"/>
                    <a:pt x="483570" y="2465800"/>
                    <a:pt x="511688" y="2437681"/>
                  </a:cubicBezTo>
                  <a:lnTo>
                    <a:pt x="664423" y="2284946"/>
                  </a:lnTo>
                  <a:cubicBezTo>
                    <a:pt x="692541" y="2256828"/>
                    <a:pt x="692541" y="2211241"/>
                    <a:pt x="664423" y="2183123"/>
                  </a:cubicBezTo>
                  <a:cubicBezTo>
                    <a:pt x="636305" y="2155005"/>
                    <a:pt x="590718" y="2155005"/>
                    <a:pt x="562599" y="2183123"/>
                  </a:cubicBezTo>
                  <a:lnTo>
                    <a:pt x="409865" y="2335858"/>
                  </a:lnTo>
                  <a:cubicBezTo>
                    <a:pt x="395805" y="2349917"/>
                    <a:pt x="388776" y="2368343"/>
                    <a:pt x="388776" y="2386770"/>
                  </a:cubicBezTo>
                  <a:close/>
                  <a:moveTo>
                    <a:pt x="388776" y="365689"/>
                  </a:moveTo>
                  <a:cubicBezTo>
                    <a:pt x="388776" y="384115"/>
                    <a:pt x="395805" y="402541"/>
                    <a:pt x="409865" y="416600"/>
                  </a:cubicBezTo>
                  <a:lnTo>
                    <a:pt x="562599" y="569335"/>
                  </a:lnTo>
                  <a:cubicBezTo>
                    <a:pt x="590718" y="597454"/>
                    <a:pt x="636305" y="597454"/>
                    <a:pt x="664423" y="569335"/>
                  </a:cubicBezTo>
                  <a:cubicBezTo>
                    <a:pt x="692541" y="541217"/>
                    <a:pt x="692541" y="495630"/>
                    <a:pt x="664423" y="467512"/>
                  </a:cubicBezTo>
                  <a:lnTo>
                    <a:pt x="511688" y="314777"/>
                  </a:lnTo>
                  <a:cubicBezTo>
                    <a:pt x="483570" y="286659"/>
                    <a:pt x="437983" y="286659"/>
                    <a:pt x="409865" y="314777"/>
                  </a:cubicBezTo>
                  <a:cubicBezTo>
                    <a:pt x="395805" y="328836"/>
                    <a:pt x="388776" y="347262"/>
                    <a:pt x="388776" y="365689"/>
                  </a:cubicBezTo>
                  <a:close/>
                  <a:moveTo>
                    <a:pt x="0" y="1379024"/>
                  </a:moveTo>
                  <a:cubicBezTo>
                    <a:pt x="0" y="1418789"/>
                    <a:pt x="32235" y="1451024"/>
                    <a:pt x="72000" y="1451024"/>
                  </a:cubicBezTo>
                  <a:lnTo>
                    <a:pt x="288000" y="1451024"/>
                  </a:lnTo>
                  <a:cubicBezTo>
                    <a:pt x="327765" y="1451024"/>
                    <a:pt x="360000" y="1418789"/>
                    <a:pt x="360000" y="1379024"/>
                  </a:cubicBezTo>
                  <a:cubicBezTo>
                    <a:pt x="360000" y="1339259"/>
                    <a:pt x="327765" y="1307024"/>
                    <a:pt x="288000" y="1307024"/>
                  </a:cubicBezTo>
                  <a:lnTo>
                    <a:pt x="72000" y="1307024"/>
                  </a:lnTo>
                  <a:cubicBezTo>
                    <a:pt x="32235" y="1307024"/>
                    <a:pt x="0" y="1339259"/>
                    <a:pt x="0" y="13790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2D9A825-26F7-4AC0-AA66-A642F08B3FCC}"/>
              </a:ext>
            </a:extLst>
          </p:cNvPr>
          <p:cNvGrpSpPr/>
          <p:nvPr/>
        </p:nvGrpSpPr>
        <p:grpSpPr>
          <a:xfrm>
            <a:off x="808111" y="-1847"/>
            <a:ext cx="762978" cy="3628896"/>
            <a:chOff x="808111" y="-1847"/>
            <a:chExt cx="762978" cy="3628896"/>
          </a:xfrm>
          <a:solidFill>
            <a:schemeClr val="accent2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7987A3D-8DA5-4431-823F-480685C7A5DC}"/>
                </a:ext>
              </a:extLst>
            </p:cNvPr>
            <p:cNvSpPr/>
            <p:nvPr/>
          </p:nvSpPr>
          <p:spPr>
            <a:xfrm>
              <a:off x="1152817" y="-1847"/>
              <a:ext cx="72000" cy="23774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3E94029-08EA-46F5-9EA4-70C4B6B01CF4}"/>
                </a:ext>
              </a:extLst>
            </p:cNvPr>
            <p:cNvSpPr/>
            <p:nvPr/>
          </p:nvSpPr>
          <p:spPr>
            <a:xfrm rot="5400000" flipH="1">
              <a:off x="560777" y="2616737"/>
              <a:ext cx="1257646" cy="762978"/>
            </a:xfrm>
            <a:custGeom>
              <a:avLst/>
              <a:gdLst>
                <a:gd name="connsiteX0" fmla="*/ 782320 w 1075004"/>
                <a:gd name="connsiteY0" fmla="*/ 253920 h 652174"/>
                <a:gd name="connsiteX1" fmla="*/ 763875 w 1075004"/>
                <a:gd name="connsiteY1" fmla="*/ 269397 h 652174"/>
                <a:gd name="connsiteX2" fmla="*/ 421371 w 1075004"/>
                <a:gd name="connsiteY2" fmla="*/ 239432 h 652174"/>
                <a:gd name="connsiteX3" fmla="*/ 421370 w 1075004"/>
                <a:gd name="connsiteY3" fmla="*/ 253855 h 652174"/>
                <a:gd name="connsiteX4" fmla="*/ 447078 w 1075004"/>
                <a:gd name="connsiteY4" fmla="*/ 253855 h 652174"/>
                <a:gd name="connsiteX5" fmla="*/ 464104 w 1075004"/>
                <a:gd name="connsiteY5" fmla="*/ 270881 h 652174"/>
                <a:gd name="connsiteX6" fmla="*/ 464104 w 1075004"/>
                <a:gd name="connsiteY6" fmla="*/ 270880 h 652174"/>
                <a:gd name="connsiteX7" fmla="*/ 447079 w 1075004"/>
                <a:gd name="connsiteY7" fmla="*/ 287906 h 652174"/>
                <a:gd name="connsiteX8" fmla="*/ 421371 w 1075004"/>
                <a:gd name="connsiteY8" fmla="*/ 287906 h 652174"/>
                <a:gd name="connsiteX9" fmla="*/ 421371 w 1075004"/>
                <a:gd name="connsiteY9" fmla="*/ 311228 h 652174"/>
                <a:gd name="connsiteX10" fmla="*/ 447078 w 1075004"/>
                <a:gd name="connsiteY10" fmla="*/ 311228 h 652174"/>
                <a:gd name="connsiteX11" fmla="*/ 464104 w 1075004"/>
                <a:gd name="connsiteY11" fmla="*/ 328254 h 652174"/>
                <a:gd name="connsiteX12" fmla="*/ 464104 w 1075004"/>
                <a:gd name="connsiteY12" fmla="*/ 328254 h 652174"/>
                <a:gd name="connsiteX13" fmla="*/ 447079 w 1075004"/>
                <a:gd name="connsiteY13" fmla="*/ 345279 h 652174"/>
                <a:gd name="connsiteX14" fmla="*/ 421371 w 1075004"/>
                <a:gd name="connsiteY14" fmla="*/ 345280 h 652174"/>
                <a:gd name="connsiteX15" fmla="*/ 421371 w 1075004"/>
                <a:gd name="connsiteY15" fmla="*/ 368602 h 652174"/>
                <a:gd name="connsiteX16" fmla="*/ 447078 w 1075004"/>
                <a:gd name="connsiteY16" fmla="*/ 368602 h 652174"/>
                <a:gd name="connsiteX17" fmla="*/ 464104 w 1075004"/>
                <a:gd name="connsiteY17" fmla="*/ 385628 h 652174"/>
                <a:gd name="connsiteX18" fmla="*/ 464104 w 1075004"/>
                <a:gd name="connsiteY18" fmla="*/ 385628 h 652174"/>
                <a:gd name="connsiteX19" fmla="*/ 447079 w 1075004"/>
                <a:gd name="connsiteY19" fmla="*/ 402653 h 652174"/>
                <a:gd name="connsiteX20" fmla="*/ 421371 w 1075004"/>
                <a:gd name="connsiteY20" fmla="*/ 402653 h 652174"/>
                <a:gd name="connsiteX21" fmla="*/ 421370 w 1075004"/>
                <a:gd name="connsiteY21" fmla="*/ 417163 h 652174"/>
                <a:gd name="connsiteX22" fmla="*/ 762268 w 1075004"/>
                <a:gd name="connsiteY22" fmla="*/ 381333 h 652174"/>
                <a:gd name="connsiteX23" fmla="*/ 780980 w 1075004"/>
                <a:gd name="connsiteY23" fmla="*/ 396486 h 652174"/>
                <a:gd name="connsiteX24" fmla="*/ 765828 w 1075004"/>
                <a:gd name="connsiteY24" fmla="*/ 415198 h 652174"/>
                <a:gd name="connsiteX25" fmla="*/ 415893 w 1075004"/>
                <a:gd name="connsiteY25" fmla="*/ 451978 h 652174"/>
                <a:gd name="connsiteX26" fmla="*/ 397181 w 1075004"/>
                <a:gd name="connsiteY26" fmla="*/ 436825 h 652174"/>
                <a:gd name="connsiteX27" fmla="*/ 398889 w 1075004"/>
                <a:gd name="connsiteY27" fmla="*/ 431061 h 652174"/>
                <a:gd name="connsiteX28" fmla="*/ 398669 w 1075004"/>
                <a:gd name="connsiteY28" fmla="*/ 430531 h 652174"/>
                <a:gd name="connsiteX29" fmla="*/ 398669 w 1075004"/>
                <a:gd name="connsiteY29" fmla="*/ 402653 h 652174"/>
                <a:gd name="connsiteX30" fmla="*/ 372962 w 1075004"/>
                <a:gd name="connsiteY30" fmla="*/ 402654 h 652174"/>
                <a:gd name="connsiteX31" fmla="*/ 355936 w 1075004"/>
                <a:gd name="connsiteY31" fmla="*/ 385628 h 652174"/>
                <a:gd name="connsiteX32" fmla="*/ 372962 w 1075004"/>
                <a:gd name="connsiteY32" fmla="*/ 368602 h 652174"/>
                <a:gd name="connsiteX33" fmla="*/ 398669 w 1075004"/>
                <a:gd name="connsiteY33" fmla="*/ 368602 h 652174"/>
                <a:gd name="connsiteX34" fmla="*/ 398670 w 1075004"/>
                <a:gd name="connsiteY34" fmla="*/ 345280 h 652174"/>
                <a:gd name="connsiteX35" fmla="*/ 372962 w 1075004"/>
                <a:gd name="connsiteY35" fmla="*/ 345280 h 652174"/>
                <a:gd name="connsiteX36" fmla="*/ 355936 w 1075004"/>
                <a:gd name="connsiteY36" fmla="*/ 328254 h 652174"/>
                <a:gd name="connsiteX37" fmla="*/ 372962 w 1075004"/>
                <a:gd name="connsiteY37" fmla="*/ 311229 h 652174"/>
                <a:gd name="connsiteX38" fmla="*/ 398669 w 1075004"/>
                <a:gd name="connsiteY38" fmla="*/ 311228 h 652174"/>
                <a:gd name="connsiteX39" fmla="*/ 398669 w 1075004"/>
                <a:gd name="connsiteY39" fmla="*/ 287906 h 652174"/>
                <a:gd name="connsiteX40" fmla="*/ 372962 w 1075004"/>
                <a:gd name="connsiteY40" fmla="*/ 287906 h 652174"/>
                <a:gd name="connsiteX41" fmla="*/ 355936 w 1075004"/>
                <a:gd name="connsiteY41" fmla="*/ 270881 h 652174"/>
                <a:gd name="connsiteX42" fmla="*/ 372962 w 1075004"/>
                <a:gd name="connsiteY42" fmla="*/ 253855 h 652174"/>
                <a:gd name="connsiteX43" fmla="*/ 398670 w 1075004"/>
                <a:gd name="connsiteY43" fmla="*/ 253855 h 652174"/>
                <a:gd name="connsiteX44" fmla="*/ 398670 w 1075004"/>
                <a:gd name="connsiteY44" fmla="*/ 226225 h 652174"/>
                <a:gd name="connsiteX45" fmla="*/ 399282 w 1075004"/>
                <a:gd name="connsiteY45" fmla="*/ 224746 h 652174"/>
                <a:gd name="connsiteX46" fmla="*/ 397876 w 1075004"/>
                <a:gd name="connsiteY46" fmla="*/ 220286 h 652174"/>
                <a:gd name="connsiteX47" fmla="*/ 416321 w 1075004"/>
                <a:gd name="connsiteY47" fmla="*/ 204808 h 652174"/>
                <a:gd name="connsiteX48" fmla="*/ 766843 w 1075004"/>
                <a:gd name="connsiteY48" fmla="*/ 235475 h 652174"/>
                <a:gd name="connsiteX49" fmla="*/ 782320 w 1075004"/>
                <a:gd name="connsiteY49" fmla="*/ 253920 h 652174"/>
                <a:gd name="connsiteX50" fmla="*/ 787242 w 1075004"/>
                <a:gd name="connsiteY50" fmla="*/ 326088 h 652174"/>
                <a:gd name="connsiteX51" fmla="*/ 785600 w 1075004"/>
                <a:gd name="connsiteY51" fmla="*/ 324446 h 652174"/>
                <a:gd name="connsiteX52" fmla="*/ 785600 w 1075004"/>
                <a:gd name="connsiteY52" fmla="*/ 237208 h 652174"/>
                <a:gd name="connsiteX53" fmla="*/ 722116 w 1075004"/>
                <a:gd name="connsiteY53" fmla="*/ 173723 h 652174"/>
                <a:gd name="connsiteX54" fmla="*/ 634876 w 1075004"/>
                <a:gd name="connsiteY54" fmla="*/ 173723 h 652174"/>
                <a:gd name="connsiteX55" fmla="*/ 556664 w 1075004"/>
                <a:gd name="connsiteY55" fmla="*/ 95510 h 652174"/>
                <a:gd name="connsiteX56" fmla="*/ 95508 w 1075004"/>
                <a:gd name="connsiteY56" fmla="*/ 95510 h 652174"/>
                <a:gd name="connsiteX57" fmla="*/ 0 w 1075004"/>
                <a:gd name="connsiteY57" fmla="*/ 326088 h 652174"/>
                <a:gd name="connsiteX58" fmla="*/ 95508 w 1075004"/>
                <a:gd name="connsiteY58" fmla="*/ 556666 h 652174"/>
                <a:gd name="connsiteX59" fmla="*/ 556665 w 1075004"/>
                <a:gd name="connsiteY59" fmla="*/ 556666 h 652174"/>
                <a:gd name="connsiteX60" fmla="*/ 634877 w 1075004"/>
                <a:gd name="connsiteY60" fmla="*/ 478453 h 652174"/>
                <a:gd name="connsiteX61" fmla="*/ 722116 w 1075004"/>
                <a:gd name="connsiteY61" fmla="*/ 478454 h 652174"/>
                <a:gd name="connsiteX62" fmla="*/ 785600 w 1075004"/>
                <a:gd name="connsiteY62" fmla="*/ 414969 h 652174"/>
                <a:gd name="connsiteX63" fmla="*/ 785600 w 1075004"/>
                <a:gd name="connsiteY63" fmla="*/ 327730 h 652174"/>
                <a:gd name="connsiteX64" fmla="*/ 893383 w 1075004"/>
                <a:gd name="connsiteY64" fmla="*/ 437431 h 652174"/>
                <a:gd name="connsiteX65" fmla="*/ 893383 w 1075004"/>
                <a:gd name="connsiteY65" fmla="*/ 214744 h 652174"/>
                <a:gd name="connsiteX66" fmla="*/ 864082 w 1075004"/>
                <a:gd name="connsiteY66" fmla="*/ 185443 h 652174"/>
                <a:gd name="connsiteX67" fmla="*/ 834781 w 1075004"/>
                <a:gd name="connsiteY67" fmla="*/ 214744 h 652174"/>
                <a:gd name="connsiteX68" fmla="*/ 834781 w 1075004"/>
                <a:gd name="connsiteY68" fmla="*/ 437432 h 652174"/>
                <a:gd name="connsiteX69" fmla="*/ 864082 w 1075004"/>
                <a:gd name="connsiteY69" fmla="*/ 466733 h 652174"/>
                <a:gd name="connsiteX70" fmla="*/ 864082 w 1075004"/>
                <a:gd name="connsiteY70" fmla="*/ 466732 h 652174"/>
                <a:gd name="connsiteX71" fmla="*/ 893383 w 1075004"/>
                <a:gd name="connsiteY71" fmla="*/ 437431 h 652174"/>
                <a:gd name="connsiteX72" fmla="*/ 984194 w 1075004"/>
                <a:gd name="connsiteY72" fmla="*/ 425711 h 652174"/>
                <a:gd name="connsiteX73" fmla="*/ 984193 w 1075004"/>
                <a:gd name="connsiteY73" fmla="*/ 226464 h 652174"/>
                <a:gd name="connsiteX74" fmla="*/ 954893 w 1075004"/>
                <a:gd name="connsiteY74" fmla="*/ 197163 h 652174"/>
                <a:gd name="connsiteX75" fmla="*/ 925591 w 1075004"/>
                <a:gd name="connsiteY75" fmla="*/ 226464 h 652174"/>
                <a:gd name="connsiteX76" fmla="*/ 925591 w 1075004"/>
                <a:gd name="connsiteY76" fmla="*/ 425711 h 652174"/>
                <a:gd name="connsiteX77" fmla="*/ 954893 w 1075004"/>
                <a:gd name="connsiteY77" fmla="*/ 455012 h 652174"/>
                <a:gd name="connsiteX78" fmla="*/ 954893 w 1075004"/>
                <a:gd name="connsiteY78" fmla="*/ 455012 h 652174"/>
                <a:gd name="connsiteX79" fmla="*/ 984194 w 1075004"/>
                <a:gd name="connsiteY79" fmla="*/ 425711 h 652174"/>
                <a:gd name="connsiteX80" fmla="*/ 1075004 w 1075004"/>
                <a:gd name="connsiteY80" fmla="*/ 402269 h 652174"/>
                <a:gd name="connsiteX81" fmla="*/ 1075004 w 1075004"/>
                <a:gd name="connsiteY81" fmla="*/ 249905 h 652174"/>
                <a:gd name="connsiteX82" fmla="*/ 1045703 w 1075004"/>
                <a:gd name="connsiteY82" fmla="*/ 220604 h 652174"/>
                <a:gd name="connsiteX83" fmla="*/ 1016402 w 1075004"/>
                <a:gd name="connsiteY83" fmla="*/ 249905 h 652174"/>
                <a:gd name="connsiteX84" fmla="*/ 1016402 w 1075004"/>
                <a:gd name="connsiteY84" fmla="*/ 402270 h 652174"/>
                <a:gd name="connsiteX85" fmla="*/ 1045703 w 1075004"/>
                <a:gd name="connsiteY85" fmla="*/ 431571 h 652174"/>
                <a:gd name="connsiteX86" fmla="*/ 1045703 w 1075004"/>
                <a:gd name="connsiteY86" fmla="*/ 431571 h 652174"/>
                <a:gd name="connsiteX87" fmla="*/ 1075004 w 1075004"/>
                <a:gd name="connsiteY87" fmla="*/ 402269 h 6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075004" h="652174">
                  <a:moveTo>
                    <a:pt x="782320" y="253920"/>
                  </a:moveTo>
                  <a:cubicBezTo>
                    <a:pt x="781500" y="263287"/>
                    <a:pt x="773242" y="270216"/>
                    <a:pt x="763875" y="269397"/>
                  </a:cubicBezTo>
                  <a:cubicBezTo>
                    <a:pt x="649707" y="259409"/>
                    <a:pt x="535539" y="249421"/>
                    <a:pt x="421371" y="239432"/>
                  </a:cubicBezTo>
                  <a:lnTo>
                    <a:pt x="421370" y="253855"/>
                  </a:lnTo>
                  <a:lnTo>
                    <a:pt x="447078" y="253855"/>
                  </a:lnTo>
                  <a:cubicBezTo>
                    <a:pt x="456482" y="253854"/>
                    <a:pt x="464104" y="261477"/>
                    <a:pt x="464104" y="270881"/>
                  </a:cubicBezTo>
                  <a:lnTo>
                    <a:pt x="464104" y="270880"/>
                  </a:lnTo>
                  <a:cubicBezTo>
                    <a:pt x="464104" y="280283"/>
                    <a:pt x="456482" y="287906"/>
                    <a:pt x="447079" y="287906"/>
                  </a:cubicBezTo>
                  <a:cubicBezTo>
                    <a:pt x="438509" y="287906"/>
                    <a:pt x="429940" y="287905"/>
                    <a:pt x="421371" y="287906"/>
                  </a:cubicBezTo>
                  <a:lnTo>
                    <a:pt x="421371" y="311228"/>
                  </a:lnTo>
                  <a:lnTo>
                    <a:pt x="447078" y="311228"/>
                  </a:lnTo>
                  <a:cubicBezTo>
                    <a:pt x="456482" y="311228"/>
                    <a:pt x="464104" y="318851"/>
                    <a:pt x="464104" y="328254"/>
                  </a:cubicBezTo>
                  <a:lnTo>
                    <a:pt x="464104" y="328254"/>
                  </a:lnTo>
                  <a:cubicBezTo>
                    <a:pt x="464104" y="337656"/>
                    <a:pt x="456482" y="345279"/>
                    <a:pt x="447079" y="345279"/>
                  </a:cubicBezTo>
                  <a:cubicBezTo>
                    <a:pt x="438510" y="345279"/>
                    <a:pt x="429940" y="345279"/>
                    <a:pt x="421371" y="345280"/>
                  </a:cubicBezTo>
                  <a:lnTo>
                    <a:pt x="421371" y="368602"/>
                  </a:lnTo>
                  <a:lnTo>
                    <a:pt x="447078" y="368602"/>
                  </a:lnTo>
                  <a:cubicBezTo>
                    <a:pt x="456482" y="368602"/>
                    <a:pt x="464104" y="376224"/>
                    <a:pt x="464104" y="385628"/>
                  </a:cubicBezTo>
                  <a:lnTo>
                    <a:pt x="464104" y="385628"/>
                  </a:lnTo>
                  <a:cubicBezTo>
                    <a:pt x="464104" y="395031"/>
                    <a:pt x="456481" y="402653"/>
                    <a:pt x="447079" y="402653"/>
                  </a:cubicBezTo>
                  <a:cubicBezTo>
                    <a:pt x="438509" y="402653"/>
                    <a:pt x="429940" y="402653"/>
                    <a:pt x="421371" y="402653"/>
                  </a:cubicBezTo>
                  <a:lnTo>
                    <a:pt x="421370" y="417163"/>
                  </a:lnTo>
                  <a:lnTo>
                    <a:pt x="762268" y="381333"/>
                  </a:lnTo>
                  <a:cubicBezTo>
                    <a:pt x="771619" y="380351"/>
                    <a:pt x="779997" y="387135"/>
                    <a:pt x="780980" y="396486"/>
                  </a:cubicBezTo>
                  <a:cubicBezTo>
                    <a:pt x="781963" y="405838"/>
                    <a:pt x="775179" y="414215"/>
                    <a:pt x="765828" y="415198"/>
                  </a:cubicBezTo>
                  <a:cubicBezTo>
                    <a:pt x="649182" y="427458"/>
                    <a:pt x="532538" y="439719"/>
                    <a:pt x="415893" y="451978"/>
                  </a:cubicBezTo>
                  <a:cubicBezTo>
                    <a:pt x="406541" y="452961"/>
                    <a:pt x="398164" y="446177"/>
                    <a:pt x="397181" y="436825"/>
                  </a:cubicBezTo>
                  <a:cubicBezTo>
                    <a:pt x="396959" y="434721"/>
                    <a:pt x="397132" y="432666"/>
                    <a:pt x="398889" y="431061"/>
                  </a:cubicBezTo>
                  <a:lnTo>
                    <a:pt x="398669" y="430531"/>
                  </a:lnTo>
                  <a:lnTo>
                    <a:pt x="398669" y="402653"/>
                  </a:lnTo>
                  <a:lnTo>
                    <a:pt x="372962" y="402654"/>
                  </a:lnTo>
                  <a:cubicBezTo>
                    <a:pt x="363559" y="402654"/>
                    <a:pt x="355936" y="395032"/>
                    <a:pt x="355936" y="385628"/>
                  </a:cubicBezTo>
                  <a:cubicBezTo>
                    <a:pt x="355936" y="376225"/>
                    <a:pt x="363559" y="368602"/>
                    <a:pt x="372962" y="368602"/>
                  </a:cubicBezTo>
                  <a:lnTo>
                    <a:pt x="398669" y="368602"/>
                  </a:lnTo>
                  <a:lnTo>
                    <a:pt x="398670" y="345280"/>
                  </a:lnTo>
                  <a:lnTo>
                    <a:pt x="372962" y="345280"/>
                  </a:lnTo>
                  <a:cubicBezTo>
                    <a:pt x="363559" y="345279"/>
                    <a:pt x="355937" y="337657"/>
                    <a:pt x="355936" y="328254"/>
                  </a:cubicBezTo>
                  <a:cubicBezTo>
                    <a:pt x="355937" y="318851"/>
                    <a:pt x="363559" y="311228"/>
                    <a:pt x="372962" y="311229"/>
                  </a:cubicBezTo>
                  <a:lnTo>
                    <a:pt x="398669" y="311228"/>
                  </a:lnTo>
                  <a:lnTo>
                    <a:pt x="398669" y="287906"/>
                  </a:lnTo>
                  <a:lnTo>
                    <a:pt x="372962" y="287906"/>
                  </a:lnTo>
                  <a:cubicBezTo>
                    <a:pt x="363559" y="287906"/>
                    <a:pt x="355936" y="280284"/>
                    <a:pt x="355936" y="270881"/>
                  </a:cubicBezTo>
                  <a:cubicBezTo>
                    <a:pt x="355936" y="261477"/>
                    <a:pt x="363559" y="253855"/>
                    <a:pt x="372962" y="253855"/>
                  </a:cubicBezTo>
                  <a:lnTo>
                    <a:pt x="398670" y="253855"/>
                  </a:lnTo>
                  <a:lnTo>
                    <a:pt x="398670" y="226225"/>
                  </a:lnTo>
                  <a:cubicBezTo>
                    <a:pt x="398670" y="225700"/>
                    <a:pt x="398705" y="225183"/>
                    <a:pt x="399282" y="224746"/>
                  </a:cubicBezTo>
                  <a:lnTo>
                    <a:pt x="397876" y="220286"/>
                  </a:lnTo>
                  <a:cubicBezTo>
                    <a:pt x="398695" y="210918"/>
                    <a:pt x="406953" y="203989"/>
                    <a:pt x="416321" y="204808"/>
                  </a:cubicBezTo>
                  <a:lnTo>
                    <a:pt x="766843" y="235475"/>
                  </a:lnTo>
                  <a:cubicBezTo>
                    <a:pt x="776210" y="236295"/>
                    <a:pt x="783140" y="244552"/>
                    <a:pt x="782320" y="253920"/>
                  </a:cubicBezTo>
                  <a:close/>
                  <a:moveTo>
                    <a:pt x="787242" y="326088"/>
                  </a:moveTo>
                  <a:lnTo>
                    <a:pt x="785600" y="324446"/>
                  </a:lnTo>
                  <a:lnTo>
                    <a:pt x="785600" y="237208"/>
                  </a:lnTo>
                  <a:cubicBezTo>
                    <a:pt x="785600" y="202146"/>
                    <a:pt x="757177" y="173723"/>
                    <a:pt x="722116" y="173723"/>
                  </a:cubicBezTo>
                  <a:lnTo>
                    <a:pt x="634876" y="173723"/>
                  </a:lnTo>
                  <a:cubicBezTo>
                    <a:pt x="608806" y="147652"/>
                    <a:pt x="582735" y="121580"/>
                    <a:pt x="556664" y="95510"/>
                  </a:cubicBezTo>
                  <a:cubicBezTo>
                    <a:pt x="429319" y="-31836"/>
                    <a:pt x="222853" y="-31835"/>
                    <a:pt x="95508" y="95510"/>
                  </a:cubicBezTo>
                  <a:cubicBezTo>
                    <a:pt x="31836" y="159182"/>
                    <a:pt x="0" y="242635"/>
                    <a:pt x="0" y="326088"/>
                  </a:cubicBezTo>
                  <a:cubicBezTo>
                    <a:pt x="0" y="409541"/>
                    <a:pt x="31836" y="492993"/>
                    <a:pt x="95508" y="556666"/>
                  </a:cubicBezTo>
                  <a:cubicBezTo>
                    <a:pt x="222853" y="684011"/>
                    <a:pt x="429320" y="684011"/>
                    <a:pt x="556665" y="556666"/>
                  </a:cubicBezTo>
                  <a:lnTo>
                    <a:pt x="634877" y="478453"/>
                  </a:lnTo>
                  <a:lnTo>
                    <a:pt x="722116" y="478454"/>
                  </a:lnTo>
                  <a:cubicBezTo>
                    <a:pt x="757178" y="478453"/>
                    <a:pt x="785600" y="450030"/>
                    <a:pt x="785600" y="414969"/>
                  </a:cubicBezTo>
                  <a:lnTo>
                    <a:pt x="785600" y="327730"/>
                  </a:lnTo>
                  <a:close/>
                  <a:moveTo>
                    <a:pt x="893383" y="437431"/>
                  </a:moveTo>
                  <a:lnTo>
                    <a:pt x="893383" y="214744"/>
                  </a:lnTo>
                  <a:cubicBezTo>
                    <a:pt x="893383" y="198562"/>
                    <a:pt x="880265" y="185443"/>
                    <a:pt x="864082" y="185443"/>
                  </a:cubicBezTo>
                  <a:cubicBezTo>
                    <a:pt x="847900" y="185443"/>
                    <a:pt x="834781" y="198562"/>
                    <a:pt x="834781" y="214744"/>
                  </a:cubicBezTo>
                  <a:lnTo>
                    <a:pt x="834781" y="437432"/>
                  </a:lnTo>
                  <a:cubicBezTo>
                    <a:pt x="834781" y="453614"/>
                    <a:pt x="847900" y="466733"/>
                    <a:pt x="864082" y="466733"/>
                  </a:cubicBezTo>
                  <a:lnTo>
                    <a:pt x="864082" y="466732"/>
                  </a:lnTo>
                  <a:cubicBezTo>
                    <a:pt x="880265" y="466732"/>
                    <a:pt x="893383" y="453614"/>
                    <a:pt x="893383" y="437431"/>
                  </a:cubicBezTo>
                  <a:close/>
                  <a:moveTo>
                    <a:pt x="984194" y="425711"/>
                  </a:moveTo>
                  <a:lnTo>
                    <a:pt x="984193" y="226464"/>
                  </a:lnTo>
                  <a:cubicBezTo>
                    <a:pt x="984193" y="210282"/>
                    <a:pt x="971075" y="197164"/>
                    <a:pt x="954893" y="197163"/>
                  </a:cubicBezTo>
                  <a:cubicBezTo>
                    <a:pt x="938710" y="197164"/>
                    <a:pt x="925591" y="210282"/>
                    <a:pt x="925591" y="226464"/>
                  </a:cubicBezTo>
                  <a:lnTo>
                    <a:pt x="925591" y="425711"/>
                  </a:lnTo>
                  <a:cubicBezTo>
                    <a:pt x="925591" y="441894"/>
                    <a:pt x="938710" y="455012"/>
                    <a:pt x="954893" y="455012"/>
                  </a:cubicBezTo>
                  <a:lnTo>
                    <a:pt x="954893" y="455012"/>
                  </a:lnTo>
                  <a:cubicBezTo>
                    <a:pt x="971075" y="455012"/>
                    <a:pt x="984194" y="441893"/>
                    <a:pt x="984194" y="425711"/>
                  </a:cubicBezTo>
                  <a:close/>
                  <a:moveTo>
                    <a:pt x="1075004" y="402269"/>
                  </a:moveTo>
                  <a:lnTo>
                    <a:pt x="1075004" y="249905"/>
                  </a:lnTo>
                  <a:cubicBezTo>
                    <a:pt x="1075004" y="233722"/>
                    <a:pt x="1061885" y="220604"/>
                    <a:pt x="1045703" y="220604"/>
                  </a:cubicBezTo>
                  <a:cubicBezTo>
                    <a:pt x="1029520" y="220604"/>
                    <a:pt x="1016402" y="233722"/>
                    <a:pt x="1016402" y="249905"/>
                  </a:cubicBezTo>
                  <a:lnTo>
                    <a:pt x="1016402" y="402270"/>
                  </a:lnTo>
                  <a:cubicBezTo>
                    <a:pt x="1016402" y="418452"/>
                    <a:pt x="1029520" y="431571"/>
                    <a:pt x="1045703" y="431571"/>
                  </a:cubicBezTo>
                  <a:lnTo>
                    <a:pt x="1045703" y="431571"/>
                  </a:lnTo>
                  <a:cubicBezTo>
                    <a:pt x="1061885" y="431571"/>
                    <a:pt x="1075004" y="418452"/>
                    <a:pt x="1075004" y="40226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2FB9967-9854-4B67-AE17-EAB5F4D50E80}"/>
              </a:ext>
            </a:extLst>
          </p:cNvPr>
          <p:cNvGrpSpPr/>
          <p:nvPr/>
        </p:nvGrpSpPr>
        <p:grpSpPr>
          <a:xfrm>
            <a:off x="1591607" y="-20084"/>
            <a:ext cx="762976" cy="2449850"/>
            <a:chOff x="1591607" y="-20084"/>
            <a:chExt cx="762976" cy="244985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3A6090F-3640-4E4B-B1B0-C3130EAE9E97}"/>
                </a:ext>
              </a:extLst>
            </p:cNvPr>
            <p:cNvSpPr/>
            <p:nvPr/>
          </p:nvSpPr>
          <p:spPr>
            <a:xfrm>
              <a:off x="1936171" y="-20084"/>
              <a:ext cx="72000" cy="118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2B038E1-2D01-43D9-A6E4-FAABA6040D4C}"/>
                </a:ext>
              </a:extLst>
            </p:cNvPr>
            <p:cNvSpPr/>
            <p:nvPr/>
          </p:nvSpPr>
          <p:spPr>
            <a:xfrm rot="5400000" flipH="1">
              <a:off x="1344272" y="1419455"/>
              <a:ext cx="1257646" cy="762976"/>
            </a:xfrm>
            <a:custGeom>
              <a:avLst/>
              <a:gdLst>
                <a:gd name="connsiteX0" fmla="*/ 782320 w 1075004"/>
                <a:gd name="connsiteY0" fmla="*/ 253919 h 652173"/>
                <a:gd name="connsiteX1" fmla="*/ 763875 w 1075004"/>
                <a:gd name="connsiteY1" fmla="*/ 269396 h 652173"/>
                <a:gd name="connsiteX2" fmla="*/ 421371 w 1075004"/>
                <a:gd name="connsiteY2" fmla="*/ 239431 h 652173"/>
                <a:gd name="connsiteX3" fmla="*/ 421370 w 1075004"/>
                <a:gd name="connsiteY3" fmla="*/ 253854 h 652173"/>
                <a:gd name="connsiteX4" fmla="*/ 447078 w 1075004"/>
                <a:gd name="connsiteY4" fmla="*/ 253854 h 652173"/>
                <a:gd name="connsiteX5" fmla="*/ 464104 w 1075004"/>
                <a:gd name="connsiteY5" fmla="*/ 270880 h 652173"/>
                <a:gd name="connsiteX6" fmla="*/ 464104 w 1075004"/>
                <a:gd name="connsiteY6" fmla="*/ 270879 h 652173"/>
                <a:gd name="connsiteX7" fmla="*/ 447078 w 1075004"/>
                <a:gd name="connsiteY7" fmla="*/ 287905 h 652173"/>
                <a:gd name="connsiteX8" fmla="*/ 421371 w 1075004"/>
                <a:gd name="connsiteY8" fmla="*/ 287905 h 652173"/>
                <a:gd name="connsiteX9" fmla="*/ 421371 w 1075004"/>
                <a:gd name="connsiteY9" fmla="*/ 311227 h 652173"/>
                <a:gd name="connsiteX10" fmla="*/ 447078 w 1075004"/>
                <a:gd name="connsiteY10" fmla="*/ 311227 h 652173"/>
                <a:gd name="connsiteX11" fmla="*/ 464104 w 1075004"/>
                <a:gd name="connsiteY11" fmla="*/ 328253 h 652173"/>
                <a:gd name="connsiteX12" fmla="*/ 464104 w 1075004"/>
                <a:gd name="connsiteY12" fmla="*/ 328253 h 652173"/>
                <a:gd name="connsiteX13" fmla="*/ 447078 w 1075004"/>
                <a:gd name="connsiteY13" fmla="*/ 345278 h 652173"/>
                <a:gd name="connsiteX14" fmla="*/ 421371 w 1075004"/>
                <a:gd name="connsiteY14" fmla="*/ 345279 h 652173"/>
                <a:gd name="connsiteX15" fmla="*/ 421371 w 1075004"/>
                <a:gd name="connsiteY15" fmla="*/ 368601 h 652173"/>
                <a:gd name="connsiteX16" fmla="*/ 447078 w 1075004"/>
                <a:gd name="connsiteY16" fmla="*/ 368601 h 652173"/>
                <a:gd name="connsiteX17" fmla="*/ 464104 w 1075004"/>
                <a:gd name="connsiteY17" fmla="*/ 385627 h 652173"/>
                <a:gd name="connsiteX18" fmla="*/ 464104 w 1075004"/>
                <a:gd name="connsiteY18" fmla="*/ 385627 h 652173"/>
                <a:gd name="connsiteX19" fmla="*/ 447079 w 1075004"/>
                <a:gd name="connsiteY19" fmla="*/ 402652 h 652173"/>
                <a:gd name="connsiteX20" fmla="*/ 421371 w 1075004"/>
                <a:gd name="connsiteY20" fmla="*/ 402652 h 652173"/>
                <a:gd name="connsiteX21" fmla="*/ 421370 w 1075004"/>
                <a:gd name="connsiteY21" fmla="*/ 417162 h 652173"/>
                <a:gd name="connsiteX22" fmla="*/ 762267 w 1075004"/>
                <a:gd name="connsiteY22" fmla="*/ 381332 h 652173"/>
                <a:gd name="connsiteX23" fmla="*/ 780979 w 1075004"/>
                <a:gd name="connsiteY23" fmla="*/ 396485 h 652173"/>
                <a:gd name="connsiteX24" fmla="*/ 765828 w 1075004"/>
                <a:gd name="connsiteY24" fmla="*/ 415197 h 652173"/>
                <a:gd name="connsiteX25" fmla="*/ 415893 w 1075004"/>
                <a:gd name="connsiteY25" fmla="*/ 451977 h 652173"/>
                <a:gd name="connsiteX26" fmla="*/ 397181 w 1075004"/>
                <a:gd name="connsiteY26" fmla="*/ 436824 h 652173"/>
                <a:gd name="connsiteX27" fmla="*/ 398889 w 1075004"/>
                <a:gd name="connsiteY27" fmla="*/ 431060 h 652173"/>
                <a:gd name="connsiteX28" fmla="*/ 398669 w 1075004"/>
                <a:gd name="connsiteY28" fmla="*/ 430530 h 652173"/>
                <a:gd name="connsiteX29" fmla="*/ 398669 w 1075004"/>
                <a:gd name="connsiteY29" fmla="*/ 402652 h 652173"/>
                <a:gd name="connsiteX30" fmla="*/ 372962 w 1075004"/>
                <a:gd name="connsiteY30" fmla="*/ 402653 h 652173"/>
                <a:gd name="connsiteX31" fmla="*/ 355936 w 1075004"/>
                <a:gd name="connsiteY31" fmla="*/ 385627 h 652173"/>
                <a:gd name="connsiteX32" fmla="*/ 372962 w 1075004"/>
                <a:gd name="connsiteY32" fmla="*/ 368601 h 652173"/>
                <a:gd name="connsiteX33" fmla="*/ 398669 w 1075004"/>
                <a:gd name="connsiteY33" fmla="*/ 368601 h 652173"/>
                <a:gd name="connsiteX34" fmla="*/ 398669 w 1075004"/>
                <a:gd name="connsiteY34" fmla="*/ 345279 h 652173"/>
                <a:gd name="connsiteX35" fmla="*/ 372962 w 1075004"/>
                <a:gd name="connsiteY35" fmla="*/ 345279 h 652173"/>
                <a:gd name="connsiteX36" fmla="*/ 355936 w 1075004"/>
                <a:gd name="connsiteY36" fmla="*/ 328253 h 652173"/>
                <a:gd name="connsiteX37" fmla="*/ 372962 w 1075004"/>
                <a:gd name="connsiteY37" fmla="*/ 311228 h 652173"/>
                <a:gd name="connsiteX38" fmla="*/ 398669 w 1075004"/>
                <a:gd name="connsiteY38" fmla="*/ 311227 h 652173"/>
                <a:gd name="connsiteX39" fmla="*/ 398669 w 1075004"/>
                <a:gd name="connsiteY39" fmla="*/ 287905 h 652173"/>
                <a:gd name="connsiteX40" fmla="*/ 372962 w 1075004"/>
                <a:gd name="connsiteY40" fmla="*/ 287905 h 652173"/>
                <a:gd name="connsiteX41" fmla="*/ 355936 w 1075004"/>
                <a:gd name="connsiteY41" fmla="*/ 270880 h 652173"/>
                <a:gd name="connsiteX42" fmla="*/ 372962 w 1075004"/>
                <a:gd name="connsiteY42" fmla="*/ 253854 h 652173"/>
                <a:gd name="connsiteX43" fmla="*/ 398669 w 1075004"/>
                <a:gd name="connsiteY43" fmla="*/ 253854 h 652173"/>
                <a:gd name="connsiteX44" fmla="*/ 398669 w 1075004"/>
                <a:gd name="connsiteY44" fmla="*/ 226224 h 652173"/>
                <a:gd name="connsiteX45" fmla="*/ 399282 w 1075004"/>
                <a:gd name="connsiteY45" fmla="*/ 224745 h 652173"/>
                <a:gd name="connsiteX46" fmla="*/ 397875 w 1075004"/>
                <a:gd name="connsiteY46" fmla="*/ 220285 h 652173"/>
                <a:gd name="connsiteX47" fmla="*/ 416320 w 1075004"/>
                <a:gd name="connsiteY47" fmla="*/ 204807 h 652173"/>
                <a:gd name="connsiteX48" fmla="*/ 766843 w 1075004"/>
                <a:gd name="connsiteY48" fmla="*/ 235474 h 652173"/>
                <a:gd name="connsiteX49" fmla="*/ 782320 w 1075004"/>
                <a:gd name="connsiteY49" fmla="*/ 253919 h 652173"/>
                <a:gd name="connsiteX50" fmla="*/ 787242 w 1075004"/>
                <a:gd name="connsiteY50" fmla="*/ 326087 h 652173"/>
                <a:gd name="connsiteX51" fmla="*/ 785600 w 1075004"/>
                <a:gd name="connsiteY51" fmla="*/ 324445 h 652173"/>
                <a:gd name="connsiteX52" fmla="*/ 785600 w 1075004"/>
                <a:gd name="connsiteY52" fmla="*/ 237207 h 652173"/>
                <a:gd name="connsiteX53" fmla="*/ 722115 w 1075004"/>
                <a:gd name="connsiteY53" fmla="*/ 173722 h 652173"/>
                <a:gd name="connsiteX54" fmla="*/ 634876 w 1075004"/>
                <a:gd name="connsiteY54" fmla="*/ 173722 h 652173"/>
                <a:gd name="connsiteX55" fmla="*/ 556664 w 1075004"/>
                <a:gd name="connsiteY55" fmla="*/ 95509 h 652173"/>
                <a:gd name="connsiteX56" fmla="*/ 95508 w 1075004"/>
                <a:gd name="connsiteY56" fmla="*/ 95509 h 652173"/>
                <a:gd name="connsiteX57" fmla="*/ 0 w 1075004"/>
                <a:gd name="connsiteY57" fmla="*/ 326087 h 652173"/>
                <a:gd name="connsiteX58" fmla="*/ 95508 w 1075004"/>
                <a:gd name="connsiteY58" fmla="*/ 556665 h 652173"/>
                <a:gd name="connsiteX59" fmla="*/ 556664 w 1075004"/>
                <a:gd name="connsiteY59" fmla="*/ 556665 h 652173"/>
                <a:gd name="connsiteX60" fmla="*/ 634877 w 1075004"/>
                <a:gd name="connsiteY60" fmla="*/ 478452 h 652173"/>
                <a:gd name="connsiteX61" fmla="*/ 722116 w 1075004"/>
                <a:gd name="connsiteY61" fmla="*/ 478453 h 652173"/>
                <a:gd name="connsiteX62" fmla="*/ 785600 w 1075004"/>
                <a:gd name="connsiteY62" fmla="*/ 414968 h 652173"/>
                <a:gd name="connsiteX63" fmla="*/ 785600 w 1075004"/>
                <a:gd name="connsiteY63" fmla="*/ 327729 h 652173"/>
                <a:gd name="connsiteX64" fmla="*/ 893383 w 1075004"/>
                <a:gd name="connsiteY64" fmla="*/ 437430 h 652173"/>
                <a:gd name="connsiteX65" fmla="*/ 893383 w 1075004"/>
                <a:gd name="connsiteY65" fmla="*/ 214743 h 652173"/>
                <a:gd name="connsiteX66" fmla="*/ 864082 w 1075004"/>
                <a:gd name="connsiteY66" fmla="*/ 185442 h 652173"/>
                <a:gd name="connsiteX67" fmla="*/ 834781 w 1075004"/>
                <a:gd name="connsiteY67" fmla="*/ 214743 h 652173"/>
                <a:gd name="connsiteX68" fmla="*/ 834781 w 1075004"/>
                <a:gd name="connsiteY68" fmla="*/ 437431 h 652173"/>
                <a:gd name="connsiteX69" fmla="*/ 864082 w 1075004"/>
                <a:gd name="connsiteY69" fmla="*/ 466732 h 652173"/>
                <a:gd name="connsiteX70" fmla="*/ 864082 w 1075004"/>
                <a:gd name="connsiteY70" fmla="*/ 466731 h 652173"/>
                <a:gd name="connsiteX71" fmla="*/ 893383 w 1075004"/>
                <a:gd name="connsiteY71" fmla="*/ 437430 h 652173"/>
                <a:gd name="connsiteX72" fmla="*/ 984194 w 1075004"/>
                <a:gd name="connsiteY72" fmla="*/ 425710 h 652173"/>
                <a:gd name="connsiteX73" fmla="*/ 984193 w 1075004"/>
                <a:gd name="connsiteY73" fmla="*/ 226463 h 652173"/>
                <a:gd name="connsiteX74" fmla="*/ 954892 w 1075004"/>
                <a:gd name="connsiteY74" fmla="*/ 197162 h 652173"/>
                <a:gd name="connsiteX75" fmla="*/ 925591 w 1075004"/>
                <a:gd name="connsiteY75" fmla="*/ 226463 h 652173"/>
                <a:gd name="connsiteX76" fmla="*/ 925591 w 1075004"/>
                <a:gd name="connsiteY76" fmla="*/ 425710 h 652173"/>
                <a:gd name="connsiteX77" fmla="*/ 954892 w 1075004"/>
                <a:gd name="connsiteY77" fmla="*/ 455011 h 652173"/>
                <a:gd name="connsiteX78" fmla="*/ 954892 w 1075004"/>
                <a:gd name="connsiteY78" fmla="*/ 455011 h 652173"/>
                <a:gd name="connsiteX79" fmla="*/ 984194 w 1075004"/>
                <a:gd name="connsiteY79" fmla="*/ 425710 h 652173"/>
                <a:gd name="connsiteX80" fmla="*/ 1075004 w 1075004"/>
                <a:gd name="connsiteY80" fmla="*/ 402268 h 652173"/>
                <a:gd name="connsiteX81" fmla="*/ 1075003 w 1075004"/>
                <a:gd name="connsiteY81" fmla="*/ 249904 h 652173"/>
                <a:gd name="connsiteX82" fmla="*/ 1045703 w 1075004"/>
                <a:gd name="connsiteY82" fmla="*/ 220603 h 652173"/>
                <a:gd name="connsiteX83" fmla="*/ 1016401 w 1075004"/>
                <a:gd name="connsiteY83" fmla="*/ 249904 h 652173"/>
                <a:gd name="connsiteX84" fmla="*/ 1016402 w 1075004"/>
                <a:gd name="connsiteY84" fmla="*/ 402269 h 652173"/>
                <a:gd name="connsiteX85" fmla="*/ 1045703 w 1075004"/>
                <a:gd name="connsiteY85" fmla="*/ 431570 h 652173"/>
                <a:gd name="connsiteX86" fmla="*/ 1045703 w 1075004"/>
                <a:gd name="connsiteY86" fmla="*/ 431570 h 652173"/>
                <a:gd name="connsiteX87" fmla="*/ 1075004 w 1075004"/>
                <a:gd name="connsiteY87" fmla="*/ 402268 h 652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075004" h="652173">
                  <a:moveTo>
                    <a:pt x="782320" y="253919"/>
                  </a:moveTo>
                  <a:cubicBezTo>
                    <a:pt x="781500" y="263286"/>
                    <a:pt x="773242" y="270215"/>
                    <a:pt x="763875" y="269396"/>
                  </a:cubicBezTo>
                  <a:cubicBezTo>
                    <a:pt x="649707" y="259408"/>
                    <a:pt x="535539" y="249420"/>
                    <a:pt x="421371" y="239431"/>
                  </a:cubicBezTo>
                  <a:lnTo>
                    <a:pt x="421370" y="253854"/>
                  </a:lnTo>
                  <a:lnTo>
                    <a:pt x="447078" y="253854"/>
                  </a:lnTo>
                  <a:cubicBezTo>
                    <a:pt x="456482" y="253853"/>
                    <a:pt x="464103" y="261476"/>
                    <a:pt x="464104" y="270880"/>
                  </a:cubicBezTo>
                  <a:lnTo>
                    <a:pt x="464104" y="270879"/>
                  </a:lnTo>
                  <a:cubicBezTo>
                    <a:pt x="464104" y="280282"/>
                    <a:pt x="456482" y="287905"/>
                    <a:pt x="447078" y="287905"/>
                  </a:cubicBezTo>
                  <a:cubicBezTo>
                    <a:pt x="438509" y="287905"/>
                    <a:pt x="429939" y="287904"/>
                    <a:pt x="421371" y="287905"/>
                  </a:cubicBezTo>
                  <a:lnTo>
                    <a:pt x="421371" y="311227"/>
                  </a:lnTo>
                  <a:lnTo>
                    <a:pt x="447078" y="311227"/>
                  </a:lnTo>
                  <a:cubicBezTo>
                    <a:pt x="456482" y="311227"/>
                    <a:pt x="464104" y="318850"/>
                    <a:pt x="464104" y="328253"/>
                  </a:cubicBezTo>
                  <a:lnTo>
                    <a:pt x="464104" y="328253"/>
                  </a:lnTo>
                  <a:cubicBezTo>
                    <a:pt x="464104" y="337655"/>
                    <a:pt x="456482" y="345278"/>
                    <a:pt x="447078" y="345278"/>
                  </a:cubicBezTo>
                  <a:cubicBezTo>
                    <a:pt x="438510" y="345278"/>
                    <a:pt x="429939" y="345278"/>
                    <a:pt x="421371" y="345279"/>
                  </a:cubicBezTo>
                  <a:lnTo>
                    <a:pt x="421371" y="368601"/>
                  </a:lnTo>
                  <a:lnTo>
                    <a:pt x="447078" y="368601"/>
                  </a:lnTo>
                  <a:cubicBezTo>
                    <a:pt x="456482" y="368601"/>
                    <a:pt x="464104" y="376223"/>
                    <a:pt x="464104" y="385627"/>
                  </a:cubicBezTo>
                  <a:lnTo>
                    <a:pt x="464104" y="385627"/>
                  </a:lnTo>
                  <a:cubicBezTo>
                    <a:pt x="464104" y="395030"/>
                    <a:pt x="456481" y="402652"/>
                    <a:pt x="447079" y="402652"/>
                  </a:cubicBezTo>
                  <a:cubicBezTo>
                    <a:pt x="438509" y="402652"/>
                    <a:pt x="429940" y="402652"/>
                    <a:pt x="421371" y="402652"/>
                  </a:cubicBezTo>
                  <a:lnTo>
                    <a:pt x="421370" y="417162"/>
                  </a:lnTo>
                  <a:lnTo>
                    <a:pt x="762267" y="381332"/>
                  </a:lnTo>
                  <a:cubicBezTo>
                    <a:pt x="771619" y="380350"/>
                    <a:pt x="779997" y="387134"/>
                    <a:pt x="780979" y="396485"/>
                  </a:cubicBezTo>
                  <a:cubicBezTo>
                    <a:pt x="781963" y="405837"/>
                    <a:pt x="775179" y="414214"/>
                    <a:pt x="765828" y="415197"/>
                  </a:cubicBezTo>
                  <a:cubicBezTo>
                    <a:pt x="649182" y="427457"/>
                    <a:pt x="532538" y="439718"/>
                    <a:pt x="415893" y="451977"/>
                  </a:cubicBezTo>
                  <a:cubicBezTo>
                    <a:pt x="406541" y="452960"/>
                    <a:pt x="398164" y="446176"/>
                    <a:pt x="397181" y="436824"/>
                  </a:cubicBezTo>
                  <a:cubicBezTo>
                    <a:pt x="396959" y="434720"/>
                    <a:pt x="397132" y="432665"/>
                    <a:pt x="398889" y="431060"/>
                  </a:cubicBezTo>
                  <a:lnTo>
                    <a:pt x="398669" y="430530"/>
                  </a:lnTo>
                  <a:lnTo>
                    <a:pt x="398669" y="402652"/>
                  </a:lnTo>
                  <a:lnTo>
                    <a:pt x="372962" y="402653"/>
                  </a:lnTo>
                  <a:cubicBezTo>
                    <a:pt x="363559" y="402653"/>
                    <a:pt x="355936" y="395031"/>
                    <a:pt x="355936" y="385627"/>
                  </a:cubicBezTo>
                  <a:cubicBezTo>
                    <a:pt x="355936" y="376224"/>
                    <a:pt x="363558" y="368601"/>
                    <a:pt x="372962" y="368601"/>
                  </a:cubicBezTo>
                  <a:lnTo>
                    <a:pt x="398669" y="368601"/>
                  </a:lnTo>
                  <a:lnTo>
                    <a:pt x="398669" y="345279"/>
                  </a:lnTo>
                  <a:lnTo>
                    <a:pt x="372962" y="345279"/>
                  </a:lnTo>
                  <a:cubicBezTo>
                    <a:pt x="363559" y="345278"/>
                    <a:pt x="355937" y="337656"/>
                    <a:pt x="355936" y="328253"/>
                  </a:cubicBezTo>
                  <a:cubicBezTo>
                    <a:pt x="355937" y="318850"/>
                    <a:pt x="363559" y="311227"/>
                    <a:pt x="372962" y="311228"/>
                  </a:cubicBezTo>
                  <a:lnTo>
                    <a:pt x="398669" y="311227"/>
                  </a:lnTo>
                  <a:lnTo>
                    <a:pt x="398669" y="287905"/>
                  </a:lnTo>
                  <a:lnTo>
                    <a:pt x="372962" y="287905"/>
                  </a:lnTo>
                  <a:cubicBezTo>
                    <a:pt x="363559" y="287905"/>
                    <a:pt x="355936" y="280283"/>
                    <a:pt x="355936" y="270880"/>
                  </a:cubicBezTo>
                  <a:cubicBezTo>
                    <a:pt x="355936" y="261476"/>
                    <a:pt x="363559" y="253854"/>
                    <a:pt x="372962" y="253854"/>
                  </a:cubicBezTo>
                  <a:lnTo>
                    <a:pt x="398669" y="253854"/>
                  </a:lnTo>
                  <a:lnTo>
                    <a:pt x="398669" y="226224"/>
                  </a:lnTo>
                  <a:cubicBezTo>
                    <a:pt x="398669" y="225699"/>
                    <a:pt x="398705" y="225182"/>
                    <a:pt x="399282" y="224745"/>
                  </a:cubicBezTo>
                  <a:lnTo>
                    <a:pt x="397875" y="220285"/>
                  </a:lnTo>
                  <a:cubicBezTo>
                    <a:pt x="398695" y="210917"/>
                    <a:pt x="406953" y="203988"/>
                    <a:pt x="416320" y="204807"/>
                  </a:cubicBezTo>
                  <a:lnTo>
                    <a:pt x="766843" y="235474"/>
                  </a:lnTo>
                  <a:cubicBezTo>
                    <a:pt x="776210" y="236294"/>
                    <a:pt x="783139" y="244551"/>
                    <a:pt x="782320" y="253919"/>
                  </a:cubicBezTo>
                  <a:close/>
                  <a:moveTo>
                    <a:pt x="787242" y="326087"/>
                  </a:moveTo>
                  <a:lnTo>
                    <a:pt x="785600" y="324445"/>
                  </a:lnTo>
                  <a:lnTo>
                    <a:pt x="785600" y="237207"/>
                  </a:lnTo>
                  <a:cubicBezTo>
                    <a:pt x="785600" y="202145"/>
                    <a:pt x="757177" y="173722"/>
                    <a:pt x="722115" y="173722"/>
                  </a:cubicBezTo>
                  <a:lnTo>
                    <a:pt x="634876" y="173722"/>
                  </a:lnTo>
                  <a:cubicBezTo>
                    <a:pt x="608805" y="147651"/>
                    <a:pt x="582735" y="121579"/>
                    <a:pt x="556664" y="95509"/>
                  </a:cubicBezTo>
                  <a:cubicBezTo>
                    <a:pt x="429319" y="-31836"/>
                    <a:pt x="222853" y="-31836"/>
                    <a:pt x="95508" y="95509"/>
                  </a:cubicBezTo>
                  <a:cubicBezTo>
                    <a:pt x="31836" y="159181"/>
                    <a:pt x="0" y="242634"/>
                    <a:pt x="0" y="326087"/>
                  </a:cubicBezTo>
                  <a:cubicBezTo>
                    <a:pt x="0" y="409540"/>
                    <a:pt x="31836" y="492992"/>
                    <a:pt x="95508" y="556665"/>
                  </a:cubicBezTo>
                  <a:cubicBezTo>
                    <a:pt x="222853" y="684010"/>
                    <a:pt x="429320" y="684010"/>
                    <a:pt x="556664" y="556665"/>
                  </a:cubicBezTo>
                  <a:lnTo>
                    <a:pt x="634877" y="478452"/>
                  </a:lnTo>
                  <a:lnTo>
                    <a:pt x="722116" y="478453"/>
                  </a:lnTo>
                  <a:cubicBezTo>
                    <a:pt x="757178" y="478452"/>
                    <a:pt x="785600" y="450029"/>
                    <a:pt x="785600" y="414968"/>
                  </a:cubicBezTo>
                  <a:lnTo>
                    <a:pt x="785600" y="327729"/>
                  </a:lnTo>
                  <a:close/>
                  <a:moveTo>
                    <a:pt x="893383" y="437430"/>
                  </a:moveTo>
                  <a:lnTo>
                    <a:pt x="893383" y="214743"/>
                  </a:lnTo>
                  <a:cubicBezTo>
                    <a:pt x="893383" y="198561"/>
                    <a:pt x="880265" y="185442"/>
                    <a:pt x="864082" y="185442"/>
                  </a:cubicBezTo>
                  <a:cubicBezTo>
                    <a:pt x="847899" y="185442"/>
                    <a:pt x="834781" y="198561"/>
                    <a:pt x="834781" y="214743"/>
                  </a:cubicBezTo>
                  <a:lnTo>
                    <a:pt x="834781" y="437431"/>
                  </a:lnTo>
                  <a:cubicBezTo>
                    <a:pt x="834781" y="453613"/>
                    <a:pt x="847900" y="466732"/>
                    <a:pt x="864082" y="466732"/>
                  </a:cubicBezTo>
                  <a:lnTo>
                    <a:pt x="864082" y="466731"/>
                  </a:lnTo>
                  <a:cubicBezTo>
                    <a:pt x="880265" y="466731"/>
                    <a:pt x="893383" y="453613"/>
                    <a:pt x="893383" y="437430"/>
                  </a:cubicBezTo>
                  <a:close/>
                  <a:moveTo>
                    <a:pt x="984194" y="425710"/>
                  </a:moveTo>
                  <a:lnTo>
                    <a:pt x="984193" y="226463"/>
                  </a:lnTo>
                  <a:cubicBezTo>
                    <a:pt x="984193" y="210281"/>
                    <a:pt x="971075" y="197163"/>
                    <a:pt x="954892" y="197162"/>
                  </a:cubicBezTo>
                  <a:cubicBezTo>
                    <a:pt x="938710" y="197163"/>
                    <a:pt x="925591" y="210281"/>
                    <a:pt x="925591" y="226463"/>
                  </a:cubicBezTo>
                  <a:lnTo>
                    <a:pt x="925591" y="425710"/>
                  </a:lnTo>
                  <a:cubicBezTo>
                    <a:pt x="925591" y="441893"/>
                    <a:pt x="938710" y="455011"/>
                    <a:pt x="954892" y="455011"/>
                  </a:cubicBezTo>
                  <a:lnTo>
                    <a:pt x="954892" y="455011"/>
                  </a:lnTo>
                  <a:cubicBezTo>
                    <a:pt x="971075" y="455011"/>
                    <a:pt x="984194" y="441892"/>
                    <a:pt x="984194" y="425710"/>
                  </a:cubicBezTo>
                  <a:close/>
                  <a:moveTo>
                    <a:pt x="1075004" y="402268"/>
                  </a:moveTo>
                  <a:lnTo>
                    <a:pt x="1075003" y="249904"/>
                  </a:lnTo>
                  <a:cubicBezTo>
                    <a:pt x="1075003" y="233721"/>
                    <a:pt x="1061885" y="220603"/>
                    <a:pt x="1045703" y="220603"/>
                  </a:cubicBezTo>
                  <a:cubicBezTo>
                    <a:pt x="1029520" y="220603"/>
                    <a:pt x="1016401" y="233721"/>
                    <a:pt x="1016401" y="249904"/>
                  </a:cubicBezTo>
                  <a:lnTo>
                    <a:pt x="1016402" y="402269"/>
                  </a:lnTo>
                  <a:cubicBezTo>
                    <a:pt x="1016402" y="418451"/>
                    <a:pt x="1029520" y="431570"/>
                    <a:pt x="1045703" y="431570"/>
                  </a:cubicBezTo>
                  <a:lnTo>
                    <a:pt x="1045703" y="431570"/>
                  </a:lnTo>
                  <a:cubicBezTo>
                    <a:pt x="1061885" y="431570"/>
                    <a:pt x="1075004" y="418451"/>
                    <a:pt x="1075004" y="402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4A89418E-829E-4867-919B-44971F75F14A}"/>
              </a:ext>
            </a:extLst>
          </p:cNvPr>
          <p:cNvSpPr txBox="1"/>
          <p:nvPr/>
        </p:nvSpPr>
        <p:spPr>
          <a:xfrm>
            <a:off x="6051945" y="531302"/>
            <a:ext cx="6191673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>
                <a:solidFill>
                  <a:schemeClr val="accent1"/>
                </a:solidFill>
                <a:cs typeface="Arial" pitchFamily="34" charset="0"/>
              </a:rPr>
              <a:t>Surat </a:t>
            </a:r>
            <a:r>
              <a:rPr lang="en-US" altLang="ko-KR" sz="3600" dirty="0" err="1">
                <a:solidFill>
                  <a:schemeClr val="accent1"/>
                </a:solidFill>
                <a:cs typeface="Arial" pitchFamily="34" charset="0"/>
              </a:rPr>
              <a:t>Kepala</a:t>
            </a:r>
            <a:r>
              <a:rPr lang="en-US" altLang="ko-KR" sz="3600" dirty="0">
                <a:solidFill>
                  <a:schemeClr val="accent1"/>
                </a:solidFill>
                <a:cs typeface="Arial" pitchFamily="34" charset="0"/>
              </a:rPr>
              <a:t> Biro SDM</a:t>
            </a:r>
          </a:p>
          <a:p>
            <a:pPr algn="ctr"/>
            <a:r>
              <a:rPr lang="en-US" altLang="ko-KR" dirty="0" err="1">
                <a:solidFill>
                  <a:schemeClr val="accent1"/>
                </a:solidFill>
                <a:cs typeface="Arial" pitchFamily="34" charset="0"/>
              </a:rPr>
              <a:t>Nomor</a:t>
            </a:r>
            <a:r>
              <a:rPr lang="en-US" altLang="ko-KR" sz="36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2000" dirty="0">
                <a:solidFill>
                  <a:schemeClr val="accent1"/>
                </a:solidFill>
                <a:cs typeface="Arial" pitchFamily="34" charset="0"/>
              </a:rPr>
              <a:t>46696/A3/KP.04.01/2021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A0AA95A-AFE9-4BC4-B4E2-C1257D6BDE0F}"/>
              </a:ext>
            </a:extLst>
          </p:cNvPr>
          <p:cNvSpPr txBox="1"/>
          <p:nvPr/>
        </p:nvSpPr>
        <p:spPr>
          <a:xfrm>
            <a:off x="6369321" y="2167485"/>
            <a:ext cx="5556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200" dirty="0" err="1"/>
              <a:t>Pengisian</a:t>
            </a:r>
            <a:r>
              <a:rPr lang="en-ID" sz="1200" dirty="0"/>
              <a:t> log </a:t>
            </a:r>
            <a:r>
              <a:rPr lang="en-ID" sz="1200" dirty="0" err="1"/>
              <a:t>harian</a:t>
            </a:r>
            <a:r>
              <a:rPr lang="en-ID" sz="1200" dirty="0"/>
              <a:t> dan </a:t>
            </a:r>
            <a:r>
              <a:rPr lang="en-ID" sz="1200" dirty="0" err="1"/>
              <a:t>capaian</a:t>
            </a:r>
            <a:r>
              <a:rPr lang="en-ID" sz="1200" dirty="0"/>
              <a:t> </a:t>
            </a:r>
            <a:r>
              <a:rPr lang="en-ID" sz="1200" dirty="0" err="1"/>
              <a:t>kerja</a:t>
            </a:r>
            <a:r>
              <a:rPr lang="en-ID" sz="1200" dirty="0"/>
              <a:t> </a:t>
            </a:r>
            <a:r>
              <a:rPr lang="en-ID" sz="1200" dirty="0" err="1"/>
              <a:t>bulanan</a:t>
            </a:r>
            <a:r>
              <a:rPr lang="en-ID" sz="1200" dirty="0"/>
              <a:t> </a:t>
            </a:r>
            <a:r>
              <a:rPr lang="en-ID" sz="1200" dirty="0" err="1"/>
              <a:t>untuk</a:t>
            </a:r>
            <a:r>
              <a:rPr lang="en-ID" sz="1200" dirty="0"/>
              <a:t> </a:t>
            </a:r>
            <a:r>
              <a:rPr lang="en-ID" sz="1200" dirty="0" err="1"/>
              <a:t>bulan</a:t>
            </a:r>
            <a:r>
              <a:rPr lang="en-ID" sz="1200" dirty="0"/>
              <a:t> </a:t>
            </a:r>
            <a:r>
              <a:rPr lang="en-ID" sz="1200" dirty="0" err="1"/>
              <a:t>Juli</a:t>
            </a:r>
            <a:r>
              <a:rPr lang="en-ID" sz="1200" dirty="0"/>
              <a:t> </a:t>
            </a:r>
            <a:r>
              <a:rPr lang="en-ID" sz="1200" dirty="0" err="1"/>
              <a:t>sampai</a:t>
            </a:r>
            <a:r>
              <a:rPr lang="en-ID" sz="1200" dirty="0"/>
              <a:t>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Desember</a:t>
            </a:r>
            <a:r>
              <a:rPr lang="en-ID" sz="1200" dirty="0"/>
              <a:t> </a:t>
            </a:r>
            <a:r>
              <a:rPr lang="en-ID" sz="1200" dirty="0" err="1"/>
              <a:t>tahun</a:t>
            </a:r>
            <a:r>
              <a:rPr lang="en-ID" sz="1200" dirty="0"/>
              <a:t> 2021 </a:t>
            </a:r>
            <a:r>
              <a:rPr lang="en-ID" sz="1200" dirty="0" err="1"/>
              <a:t>tetap</a:t>
            </a:r>
            <a:r>
              <a:rPr lang="en-ID" sz="1200" dirty="0"/>
              <a:t> </a:t>
            </a:r>
            <a:r>
              <a:rPr lang="en-ID" sz="1200" dirty="0" err="1"/>
              <a:t>dilakukan</a:t>
            </a:r>
            <a:r>
              <a:rPr lang="en-ID" sz="1200" dirty="0"/>
              <a:t> </a:t>
            </a:r>
            <a:r>
              <a:rPr lang="en-ID" sz="1200" dirty="0" err="1"/>
              <a:t>menggunakan</a:t>
            </a:r>
            <a:r>
              <a:rPr lang="en-ID" sz="1200" dirty="0"/>
              <a:t> </a:t>
            </a:r>
            <a:r>
              <a:rPr lang="en-ID" sz="1200" dirty="0" err="1"/>
              <a:t>aplikasi</a:t>
            </a:r>
            <a:r>
              <a:rPr lang="en-ID" sz="1200" dirty="0"/>
              <a:t> e-SKP </a:t>
            </a:r>
            <a:r>
              <a:rPr lang="en-ID" sz="1200" dirty="0" err="1"/>
              <a:t>untuk</a:t>
            </a:r>
            <a:r>
              <a:rPr lang="en-ID" sz="1200" dirty="0"/>
              <a:t> </a:t>
            </a:r>
            <a:r>
              <a:rPr lang="en-ID" sz="1200" dirty="0" err="1"/>
              <a:t>keperluan</a:t>
            </a:r>
            <a:r>
              <a:rPr lang="en-ID" sz="1200" dirty="0"/>
              <a:t> </a:t>
            </a:r>
            <a:r>
              <a:rPr lang="en-ID" sz="1200" dirty="0" err="1"/>
              <a:t>pencairan</a:t>
            </a:r>
            <a:r>
              <a:rPr lang="en-ID" sz="1200" dirty="0"/>
              <a:t> </a:t>
            </a:r>
            <a:r>
              <a:rPr lang="en-ID" sz="1200" dirty="0" err="1"/>
              <a:t>tunjangan</a:t>
            </a:r>
            <a:r>
              <a:rPr lang="en-ID" sz="1200" dirty="0"/>
              <a:t> </a:t>
            </a:r>
            <a:r>
              <a:rPr lang="en-ID" sz="1200" dirty="0" err="1"/>
              <a:t>kinerja</a:t>
            </a:r>
            <a:r>
              <a:rPr lang="en-ID" sz="1200" dirty="0"/>
              <a:t> </a:t>
            </a:r>
            <a:r>
              <a:rPr lang="en-ID" sz="1200" dirty="0" err="1"/>
              <a:t>sampai</a:t>
            </a:r>
            <a:r>
              <a:rPr lang="en-ID" sz="1200" dirty="0"/>
              <a:t> </a:t>
            </a:r>
            <a:r>
              <a:rPr lang="en-ID" sz="1200" dirty="0" err="1"/>
              <a:t>ada</a:t>
            </a:r>
            <a:r>
              <a:rPr lang="en-ID" sz="1200" dirty="0"/>
              <a:t> </a:t>
            </a:r>
            <a:r>
              <a:rPr lang="en-ID" sz="1200" dirty="0" err="1"/>
              <a:t>arahan</a:t>
            </a:r>
            <a:r>
              <a:rPr lang="en-ID" sz="1200" dirty="0"/>
              <a:t> </a:t>
            </a:r>
            <a:r>
              <a:rPr lang="en-ID" sz="1200" dirty="0" err="1"/>
              <a:t>selanjutnya</a:t>
            </a:r>
            <a:r>
              <a:rPr lang="en-ID" sz="1200" dirty="0"/>
              <a:t> </a:t>
            </a:r>
            <a:br>
              <a:rPr lang="en-ID" sz="1200" dirty="0"/>
            </a:br>
            <a:endParaRPr lang="en-US" altLang="ko-KR" sz="1200" dirty="0">
              <a:cs typeface="Arial" pitchFamily="34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31965BF-8442-47B6-99A5-B90EE5B76D0E}"/>
              </a:ext>
            </a:extLst>
          </p:cNvPr>
          <p:cNvSpPr/>
          <p:nvPr/>
        </p:nvSpPr>
        <p:spPr>
          <a:xfrm>
            <a:off x="5393756" y="4478671"/>
            <a:ext cx="630776" cy="6307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83B0B54-DD6F-4A1D-86D7-767FEFED2997}"/>
              </a:ext>
            </a:extLst>
          </p:cNvPr>
          <p:cNvSpPr/>
          <p:nvPr/>
        </p:nvSpPr>
        <p:spPr>
          <a:xfrm>
            <a:off x="5393756" y="5597423"/>
            <a:ext cx="630776" cy="630776"/>
          </a:xfrm>
          <a:prstGeom prst="roundRect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73C4BA48-65FD-4703-B91C-0019D9FD8BBE}"/>
              </a:ext>
            </a:extLst>
          </p:cNvPr>
          <p:cNvSpPr/>
          <p:nvPr/>
        </p:nvSpPr>
        <p:spPr>
          <a:xfrm>
            <a:off x="5393756" y="3311660"/>
            <a:ext cx="630776" cy="630776"/>
          </a:xfrm>
          <a:prstGeom prst="round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4CCF84-C2A5-473B-AF85-056E835382F6}"/>
              </a:ext>
            </a:extLst>
          </p:cNvPr>
          <p:cNvSpPr txBox="1"/>
          <p:nvPr/>
        </p:nvSpPr>
        <p:spPr>
          <a:xfrm>
            <a:off x="6355406" y="4239522"/>
            <a:ext cx="54820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200" dirty="0" err="1"/>
              <a:t>Seluruh</a:t>
            </a:r>
            <a:r>
              <a:rPr lang="en-ID" sz="1200" dirty="0"/>
              <a:t> </a:t>
            </a:r>
            <a:r>
              <a:rPr lang="en-ID" sz="1200" dirty="0" err="1"/>
              <a:t>pegawai</a:t>
            </a:r>
            <a:r>
              <a:rPr lang="en-ID" sz="1200" dirty="0"/>
              <a:t> </a:t>
            </a:r>
            <a:r>
              <a:rPr lang="en-ID" sz="1200" dirty="0" err="1"/>
              <a:t>wajib</a:t>
            </a:r>
            <a:r>
              <a:rPr lang="en-ID" sz="1200" dirty="0"/>
              <a:t> </a:t>
            </a:r>
            <a:r>
              <a:rPr lang="en-ID" sz="1200" dirty="0" err="1"/>
              <a:t>membuat</a:t>
            </a:r>
            <a:r>
              <a:rPr lang="en-ID" sz="1200" dirty="0"/>
              <a:t> </a:t>
            </a:r>
            <a:r>
              <a:rPr lang="en-ID" sz="1200" dirty="0" err="1"/>
              <a:t>rencana</a:t>
            </a:r>
            <a:r>
              <a:rPr lang="en-ID" sz="1200" dirty="0"/>
              <a:t> SKP </a:t>
            </a:r>
            <a:r>
              <a:rPr lang="en-ID" sz="1200" dirty="0" err="1"/>
              <a:t>periode</a:t>
            </a:r>
            <a:r>
              <a:rPr lang="en-ID" sz="1200" dirty="0"/>
              <a:t> </a:t>
            </a:r>
            <a:r>
              <a:rPr lang="en-ID" sz="1200" dirty="0" err="1"/>
              <a:t>Juli-Desember</a:t>
            </a:r>
            <a:r>
              <a:rPr lang="en-ID" sz="1200" dirty="0"/>
              <a:t> 2021 </a:t>
            </a:r>
            <a:r>
              <a:rPr lang="en-ID" sz="1200" dirty="0" err="1"/>
              <a:t>sesuai</a:t>
            </a:r>
            <a:r>
              <a:rPr lang="en-ID" sz="1200" dirty="0"/>
              <a:t>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aturan</a:t>
            </a:r>
            <a:r>
              <a:rPr lang="en-ID" sz="1200" dirty="0"/>
              <a:t> </a:t>
            </a:r>
            <a:r>
              <a:rPr lang="en-ID" sz="1200" dirty="0" err="1"/>
              <a:t>baru</a:t>
            </a:r>
            <a:r>
              <a:rPr lang="en-ID" sz="1200" dirty="0"/>
              <a:t> PP No. 30/2019 jo </a:t>
            </a:r>
            <a:r>
              <a:rPr lang="en-ID" sz="1200" dirty="0" err="1"/>
              <a:t>PermenpanRB</a:t>
            </a:r>
            <a:r>
              <a:rPr lang="en-ID" sz="1200" dirty="0"/>
              <a:t> No. 8/2021 yang </a:t>
            </a:r>
            <a:r>
              <a:rPr lang="en-ID" sz="1200" dirty="0" err="1"/>
              <a:t>saat</a:t>
            </a:r>
            <a:r>
              <a:rPr lang="en-ID" sz="1200" dirty="0"/>
              <a:t> </a:t>
            </a:r>
            <a:r>
              <a:rPr lang="en-ID" sz="1200" dirty="0" err="1"/>
              <a:t>ini</a:t>
            </a:r>
            <a:r>
              <a:rPr lang="en-ID" sz="1200" dirty="0"/>
              <a:t> </a:t>
            </a:r>
            <a:r>
              <a:rPr lang="en-ID" sz="1200" dirty="0" err="1"/>
              <a:t>masih</a:t>
            </a:r>
            <a:r>
              <a:rPr lang="en-ID" sz="1200" dirty="0"/>
              <a:t> </a:t>
            </a:r>
            <a:r>
              <a:rPr lang="en-ID" sz="1200" dirty="0" err="1"/>
              <a:t>menggunakan</a:t>
            </a:r>
            <a:r>
              <a:rPr lang="en-ID" sz="1200" dirty="0"/>
              <a:t> excel sambal </a:t>
            </a:r>
            <a:r>
              <a:rPr lang="en-ID" sz="1200" dirty="0" err="1"/>
              <a:t>menunggu</a:t>
            </a:r>
            <a:r>
              <a:rPr lang="en-ID" sz="1200" dirty="0"/>
              <a:t> </a:t>
            </a:r>
            <a:r>
              <a:rPr lang="en-ID" sz="1200" dirty="0" err="1"/>
              <a:t>kesiapan</a:t>
            </a:r>
            <a:r>
              <a:rPr lang="en-ID" sz="1200" dirty="0"/>
              <a:t> </a:t>
            </a:r>
            <a:r>
              <a:rPr lang="en-ID" sz="1200" dirty="0" err="1"/>
              <a:t>aplikasi</a:t>
            </a:r>
            <a:r>
              <a:rPr lang="en-ID" sz="1200" dirty="0"/>
              <a:t> </a:t>
            </a:r>
            <a:r>
              <a:rPr lang="en-ID" sz="1200" dirty="0" err="1"/>
              <a:t>dari</a:t>
            </a:r>
            <a:r>
              <a:rPr lang="en-ID" sz="1200" dirty="0"/>
              <a:t> BKN. </a:t>
            </a:r>
            <a:r>
              <a:rPr lang="en-ID" sz="1200" dirty="0" err="1"/>
              <a:t>Pengisian</a:t>
            </a:r>
            <a:r>
              <a:rPr lang="en-ID" sz="1200" dirty="0"/>
              <a:t> paling </a:t>
            </a:r>
            <a:r>
              <a:rPr lang="en-ID" sz="1200" dirty="0" err="1"/>
              <a:t>lambat</a:t>
            </a:r>
            <a:r>
              <a:rPr lang="en-ID" sz="1200" dirty="0"/>
              <a:t> </a:t>
            </a:r>
            <a:r>
              <a:rPr lang="en-ID" sz="1200" dirty="0" err="1"/>
              <a:t>akhir</a:t>
            </a:r>
            <a:r>
              <a:rPr lang="en-ID" sz="1200" dirty="0"/>
              <a:t> </a:t>
            </a:r>
            <a:r>
              <a:rPr lang="en-ID" sz="1200" dirty="0" err="1"/>
              <a:t>Juli</a:t>
            </a:r>
            <a:r>
              <a:rPr lang="en-ID" sz="1200" dirty="0"/>
              <a:t> 2021 </a:t>
            </a:r>
            <a:br>
              <a:rPr lang="en-ID" sz="1200" dirty="0"/>
            </a:b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4B0BC46-F29D-4C5A-9B5B-9337779D3315}"/>
              </a:ext>
            </a:extLst>
          </p:cNvPr>
          <p:cNvSpPr txBox="1"/>
          <p:nvPr/>
        </p:nvSpPr>
        <p:spPr>
          <a:xfrm>
            <a:off x="6355407" y="5508608"/>
            <a:ext cx="541252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200" dirty="0" err="1"/>
              <a:t>Jika</a:t>
            </a:r>
            <a:r>
              <a:rPr lang="en-ID" sz="1200" dirty="0"/>
              <a:t> </a:t>
            </a:r>
            <a:r>
              <a:rPr lang="en-ID" sz="1200" dirty="0" err="1"/>
              <a:t>ada</a:t>
            </a:r>
            <a:r>
              <a:rPr lang="en-ID" sz="1200" dirty="0"/>
              <a:t> </a:t>
            </a:r>
            <a:r>
              <a:rPr lang="en-ID" sz="1200" dirty="0" err="1"/>
              <a:t>pegawai</a:t>
            </a:r>
            <a:r>
              <a:rPr lang="en-ID" sz="1200" dirty="0"/>
              <a:t> yang </a:t>
            </a:r>
            <a:r>
              <a:rPr lang="en-ID" sz="1200" dirty="0" err="1"/>
              <a:t>mutasi</a:t>
            </a:r>
            <a:r>
              <a:rPr lang="en-ID" sz="1200" dirty="0"/>
              <a:t> per </a:t>
            </a:r>
            <a:r>
              <a:rPr lang="en-ID" sz="1200" dirty="0" err="1"/>
              <a:t>tanggal</a:t>
            </a:r>
            <a:r>
              <a:rPr lang="en-ID" sz="1200" dirty="0"/>
              <a:t> 1 </a:t>
            </a:r>
            <a:r>
              <a:rPr lang="en-ID" sz="1200" dirty="0" err="1"/>
              <a:t>Juli</a:t>
            </a:r>
            <a:r>
              <a:rPr lang="en-ID" sz="1200" dirty="0"/>
              <a:t>, </a:t>
            </a:r>
            <a:r>
              <a:rPr lang="en-ID" sz="1200" dirty="0" err="1"/>
              <a:t>maka</a:t>
            </a:r>
            <a:r>
              <a:rPr lang="en-ID" sz="1200" dirty="0"/>
              <a:t> </a:t>
            </a:r>
            <a:r>
              <a:rPr lang="en-ID" sz="1200" dirty="0" err="1"/>
              <a:t>penyusunan</a:t>
            </a:r>
            <a:r>
              <a:rPr lang="en-ID" sz="1200" dirty="0"/>
              <a:t> </a:t>
            </a:r>
            <a:r>
              <a:rPr lang="en-ID" sz="1200" dirty="0" err="1"/>
              <a:t>rencana</a:t>
            </a:r>
            <a:r>
              <a:rPr lang="en-ID" sz="1200" dirty="0"/>
              <a:t> SKP </a:t>
            </a:r>
            <a:r>
              <a:rPr lang="en-ID" sz="1200" dirty="0" err="1"/>
              <a:t>periode</a:t>
            </a:r>
            <a:r>
              <a:rPr lang="en-ID" sz="1200" dirty="0"/>
              <a:t> </a:t>
            </a:r>
            <a:r>
              <a:rPr lang="en-ID" sz="1200" dirty="0" err="1"/>
              <a:t>JuliDesember</a:t>
            </a:r>
            <a:r>
              <a:rPr lang="en-ID" sz="1200" dirty="0"/>
              <a:t> 2021 </a:t>
            </a:r>
            <a:r>
              <a:rPr lang="en-ID" sz="1200" dirty="0" err="1"/>
              <a:t>dibuat</a:t>
            </a:r>
            <a:r>
              <a:rPr lang="en-ID" sz="1200" dirty="0"/>
              <a:t> </a:t>
            </a:r>
            <a:r>
              <a:rPr lang="en-ID" sz="1200" dirty="0" err="1"/>
              <a:t>sesuai</a:t>
            </a:r>
            <a:r>
              <a:rPr lang="en-ID" sz="1200" dirty="0"/>
              <a:t> </a:t>
            </a:r>
            <a:r>
              <a:rPr lang="en-ID" sz="1200" dirty="0" err="1"/>
              <a:t>jabatan</a:t>
            </a:r>
            <a:r>
              <a:rPr lang="en-ID" sz="1200" dirty="0"/>
              <a:t> </a:t>
            </a:r>
            <a:r>
              <a:rPr lang="en-ID" sz="1200" dirty="0" err="1"/>
              <a:t>baru</a:t>
            </a:r>
            <a:r>
              <a:rPr lang="en-ID" sz="1200" dirty="0"/>
              <a:t> di </a:t>
            </a:r>
            <a:r>
              <a:rPr lang="en-ID" sz="1200" dirty="0" err="1"/>
              <a:t>aplikasi</a:t>
            </a:r>
            <a:r>
              <a:rPr lang="en-ID" sz="1200" dirty="0"/>
              <a:t> e-SKP </a:t>
            </a:r>
            <a:r>
              <a:rPr lang="en-ID" sz="1200" dirty="0" err="1"/>
              <a:t>untuk</a:t>
            </a:r>
            <a:r>
              <a:rPr lang="en-ID" sz="1200" dirty="0"/>
              <a:t> </a:t>
            </a:r>
            <a:r>
              <a:rPr lang="en-ID" sz="1200" dirty="0" err="1"/>
              <a:t>keperluan</a:t>
            </a:r>
            <a:r>
              <a:rPr lang="en-ID" sz="1200" dirty="0"/>
              <a:t> </a:t>
            </a:r>
            <a:r>
              <a:rPr lang="en-ID" sz="1200" dirty="0" err="1"/>
              <a:t>pencairan</a:t>
            </a:r>
            <a:r>
              <a:rPr lang="en-ID" sz="1200" dirty="0"/>
              <a:t> </a:t>
            </a:r>
            <a:r>
              <a:rPr lang="en-ID" sz="1200" dirty="0" err="1"/>
              <a:t>tukin</a:t>
            </a:r>
            <a:r>
              <a:rPr lang="en-ID" sz="1200" dirty="0"/>
              <a:t> dan </a:t>
            </a:r>
            <a:r>
              <a:rPr lang="en-ID" sz="1200" dirty="0" err="1"/>
              <a:t>penyusunan</a:t>
            </a:r>
            <a:r>
              <a:rPr lang="en-ID" sz="1200" dirty="0"/>
              <a:t> </a:t>
            </a:r>
            <a:r>
              <a:rPr lang="en-ID" sz="1200" dirty="0" err="1"/>
              <a:t>rencana</a:t>
            </a:r>
            <a:r>
              <a:rPr lang="en-ID" sz="1200" dirty="0"/>
              <a:t> SKP </a:t>
            </a:r>
            <a:r>
              <a:rPr lang="en-ID" sz="1200" dirty="0" err="1"/>
              <a:t>periode</a:t>
            </a:r>
            <a:r>
              <a:rPr lang="en-ID" sz="1200" dirty="0"/>
              <a:t> </a:t>
            </a:r>
            <a:r>
              <a:rPr lang="en-ID" sz="1200" dirty="0" err="1"/>
              <a:t>Juli-Desember</a:t>
            </a:r>
            <a:r>
              <a:rPr lang="en-ID" sz="1200" dirty="0"/>
              <a:t> </a:t>
            </a:r>
            <a:r>
              <a:rPr lang="en-ID" sz="1200" dirty="0" err="1"/>
              <a:t>menggunakan</a:t>
            </a:r>
            <a:r>
              <a:rPr lang="en-ID" sz="1200" dirty="0"/>
              <a:t> excel </a:t>
            </a:r>
            <a:r>
              <a:rPr lang="en-ID" sz="1200" dirty="0" err="1"/>
              <a:t>sesuai</a:t>
            </a:r>
            <a:r>
              <a:rPr lang="en-ID" sz="1200" dirty="0"/>
              <a:t> </a:t>
            </a:r>
            <a:r>
              <a:rPr lang="en-ID" sz="1200" dirty="0" err="1"/>
              <a:t>dengan</a:t>
            </a:r>
            <a:r>
              <a:rPr lang="en-ID" sz="1200" dirty="0"/>
              <a:t> format </a:t>
            </a:r>
            <a:r>
              <a:rPr lang="en-ID" sz="1200" dirty="0" err="1"/>
              <a:t>PermenpanRB</a:t>
            </a:r>
            <a:r>
              <a:rPr lang="en-ID" sz="1200" dirty="0"/>
              <a:t> No. 8/2021 </a:t>
            </a:r>
            <a:br>
              <a:rPr lang="en-ID" dirty="0"/>
            </a:b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E194F6D-5C5D-45E1-A0F8-7EAC3CEB8C1E}"/>
              </a:ext>
            </a:extLst>
          </p:cNvPr>
          <p:cNvSpPr txBox="1"/>
          <p:nvPr/>
        </p:nvSpPr>
        <p:spPr>
          <a:xfrm>
            <a:off x="6355407" y="3270025"/>
            <a:ext cx="5556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200" dirty="0"/>
              <a:t>Admin e-SKP </a:t>
            </a:r>
            <a:r>
              <a:rPr lang="en-ID" sz="1200" dirty="0" err="1"/>
              <a:t>tidak</a:t>
            </a:r>
            <a:r>
              <a:rPr lang="en-ID" sz="1200" dirty="0"/>
              <a:t> </a:t>
            </a:r>
            <a:r>
              <a:rPr lang="en-ID" sz="1200" dirty="0" err="1"/>
              <a:t>perlu</a:t>
            </a:r>
            <a:r>
              <a:rPr lang="en-ID" sz="1200" dirty="0"/>
              <a:t> </a:t>
            </a:r>
            <a:r>
              <a:rPr lang="en-ID" sz="1200" dirty="0" err="1"/>
              <a:t>melakukan</a:t>
            </a:r>
            <a:r>
              <a:rPr lang="en-ID" sz="1200" dirty="0"/>
              <a:t> </a:t>
            </a:r>
            <a:r>
              <a:rPr lang="en-ID" sz="1200" dirty="0" err="1"/>
              <a:t>finalisasi</a:t>
            </a:r>
            <a:r>
              <a:rPr lang="en-ID" sz="1200" dirty="0"/>
              <a:t> </a:t>
            </a:r>
            <a:r>
              <a:rPr lang="en-ID" sz="1200" dirty="0" err="1"/>
              <a:t>jabatan</a:t>
            </a:r>
            <a:r>
              <a:rPr lang="en-ID" sz="1200" dirty="0"/>
              <a:t> pada </a:t>
            </a:r>
            <a:r>
              <a:rPr lang="en-ID" sz="1200" dirty="0" err="1"/>
              <a:t>aplikasi</a:t>
            </a:r>
            <a:r>
              <a:rPr lang="en-ID" sz="1200" dirty="0"/>
              <a:t>, </a:t>
            </a:r>
            <a:r>
              <a:rPr lang="en-ID" sz="1200" dirty="0" err="1"/>
              <a:t>karena</a:t>
            </a:r>
            <a:r>
              <a:rPr lang="en-ID" sz="1200" dirty="0"/>
              <a:t> pada </a:t>
            </a:r>
            <a:r>
              <a:rPr lang="en-ID" sz="1200" dirty="0" err="1"/>
              <a:t>akhir</a:t>
            </a:r>
            <a:r>
              <a:rPr lang="en-ID" sz="1200" dirty="0"/>
              <a:t> </a:t>
            </a:r>
            <a:r>
              <a:rPr lang="en-ID" sz="1200" dirty="0" err="1"/>
              <a:t>tahun</a:t>
            </a:r>
            <a:r>
              <a:rPr lang="en-ID" sz="1200" dirty="0"/>
              <a:t> 2021 </a:t>
            </a:r>
            <a:r>
              <a:rPr lang="en-ID" sz="1200" dirty="0" err="1"/>
              <a:t>nilai</a:t>
            </a:r>
            <a:r>
              <a:rPr lang="en-ID" sz="1200" dirty="0"/>
              <a:t> </a:t>
            </a:r>
            <a:r>
              <a:rPr lang="en-ID" sz="1200" dirty="0" err="1"/>
              <a:t>prestasi</a:t>
            </a:r>
            <a:r>
              <a:rPr lang="en-ID" sz="1200" dirty="0"/>
              <a:t> </a:t>
            </a:r>
            <a:r>
              <a:rPr lang="en-ID" sz="1200" dirty="0" err="1"/>
              <a:t>kerja</a:t>
            </a:r>
            <a:r>
              <a:rPr lang="en-ID" sz="1200" dirty="0"/>
              <a:t> (</a:t>
            </a:r>
            <a:r>
              <a:rPr lang="en-ID" sz="1200" dirty="0" err="1"/>
              <a:t>sesuai</a:t>
            </a:r>
            <a:r>
              <a:rPr lang="en-ID" sz="1200" dirty="0"/>
              <a:t> PP No. 46/2011) pada </a:t>
            </a:r>
            <a:r>
              <a:rPr lang="en-ID" sz="1200" dirty="0" err="1"/>
              <a:t>aplikasi</a:t>
            </a:r>
            <a:r>
              <a:rPr lang="en-ID" sz="1200" dirty="0"/>
              <a:t> </a:t>
            </a:r>
            <a:r>
              <a:rPr lang="en-ID" sz="1200" dirty="0" err="1"/>
              <a:t>hanya</a:t>
            </a:r>
            <a:r>
              <a:rPr lang="en-ID" sz="1200" dirty="0"/>
              <a:t> </a:t>
            </a:r>
            <a:r>
              <a:rPr lang="en-ID" sz="1200" dirty="0" err="1"/>
              <a:t>akan</a:t>
            </a:r>
            <a:r>
              <a:rPr lang="en-ID" sz="1200" dirty="0"/>
              <a:t> </a:t>
            </a:r>
            <a:r>
              <a:rPr lang="en-ID" sz="1200" dirty="0" err="1"/>
              <a:t>dihitung</a:t>
            </a:r>
            <a:r>
              <a:rPr lang="en-ID" sz="1200" dirty="0"/>
              <a:t> </a:t>
            </a:r>
            <a:r>
              <a:rPr lang="en-ID" sz="1200" dirty="0" err="1"/>
              <a:t>nilai</a:t>
            </a:r>
            <a:r>
              <a:rPr lang="en-ID" sz="1200" dirty="0"/>
              <a:t> </a:t>
            </a:r>
            <a:r>
              <a:rPr lang="en-ID" sz="1200" dirty="0" err="1"/>
              <a:t>periode</a:t>
            </a:r>
            <a:r>
              <a:rPr lang="en-ID" sz="1200" dirty="0"/>
              <a:t> I (</a:t>
            </a:r>
            <a:r>
              <a:rPr lang="en-ID" sz="1200" dirty="0" err="1"/>
              <a:t>Januari</a:t>
            </a:r>
            <a:r>
              <a:rPr lang="en-ID" sz="1200" dirty="0"/>
              <a:t> </a:t>
            </a:r>
            <a:r>
              <a:rPr lang="en-ID" sz="1200" dirty="0" err="1"/>
              <a:t>Juni</a:t>
            </a:r>
            <a:r>
              <a:rPr lang="en-ID" sz="1200" dirty="0"/>
              <a:t>) </a:t>
            </a:r>
            <a:r>
              <a:rPr lang="en-ID" sz="1200" dirty="0" err="1"/>
              <a:t>saja</a:t>
            </a:r>
            <a:r>
              <a:rPr lang="en-ID" sz="1200" dirty="0"/>
              <a:t> </a:t>
            </a:r>
            <a:br>
              <a:rPr lang="en-ID" sz="1200" dirty="0"/>
            </a:br>
            <a:endParaRPr lang="en-US" altLang="ko-KR" sz="1200" dirty="0">
              <a:cs typeface="Arial" pitchFamily="34" charset="0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F30A0323-EB41-4796-A7D9-881FC6CA2E59}"/>
              </a:ext>
            </a:extLst>
          </p:cNvPr>
          <p:cNvSpPr/>
          <p:nvPr/>
        </p:nvSpPr>
        <p:spPr>
          <a:xfrm>
            <a:off x="5407670" y="2305931"/>
            <a:ext cx="630776" cy="630776"/>
          </a:xfrm>
          <a:prstGeom prst="round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55" name="Trapezoid 13">
            <a:extLst>
              <a:ext uri="{FF2B5EF4-FFF2-40B4-BE49-F238E27FC236}">
                <a16:creationId xmlns:a16="http://schemas.microsoft.com/office/drawing/2014/main" id="{08660AE1-1944-409B-BB7E-75EB613F5288}"/>
              </a:ext>
            </a:extLst>
          </p:cNvPr>
          <p:cNvSpPr/>
          <p:nvPr/>
        </p:nvSpPr>
        <p:spPr>
          <a:xfrm>
            <a:off x="5458136" y="2386536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Rectangle 9">
            <a:extLst>
              <a:ext uri="{FF2B5EF4-FFF2-40B4-BE49-F238E27FC236}">
                <a16:creationId xmlns:a16="http://schemas.microsoft.com/office/drawing/2014/main" id="{556CD848-C4D1-4797-BAC0-E5DED6BFC370}"/>
              </a:ext>
            </a:extLst>
          </p:cNvPr>
          <p:cNvSpPr/>
          <p:nvPr/>
        </p:nvSpPr>
        <p:spPr>
          <a:xfrm>
            <a:off x="5445476" y="3367814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7" name="Rectangle 30">
            <a:extLst>
              <a:ext uri="{FF2B5EF4-FFF2-40B4-BE49-F238E27FC236}">
                <a16:creationId xmlns:a16="http://schemas.microsoft.com/office/drawing/2014/main" id="{3AF57E55-3F24-4103-962B-A5614FA1035D}"/>
              </a:ext>
            </a:extLst>
          </p:cNvPr>
          <p:cNvSpPr/>
          <p:nvPr/>
        </p:nvSpPr>
        <p:spPr>
          <a:xfrm>
            <a:off x="5490277" y="4562491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B0715E2-9495-4056-924A-F65FFEADB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0288" y="164404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B47228C-DBFF-4C59-8431-DB4FFA2AE4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919" y="127414"/>
            <a:ext cx="962025" cy="6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7520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F8EF26-7AD5-4E7F-95B3-9A57CF80C483}"/>
              </a:ext>
            </a:extLst>
          </p:cNvPr>
          <p:cNvSpPr txBox="1"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5400" dirty="0">
                <a:latin typeface="+mj-lt"/>
                <a:ea typeface="+mj-ea"/>
                <a:cs typeface="+mj-cs"/>
              </a:rPr>
              <a:t>TERIMA KASIH</a:t>
            </a:r>
          </a:p>
        </p:txBody>
      </p:sp>
      <p:sp>
        <p:nvSpPr>
          <p:cNvPr id="2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BB49F8-EBB7-41CE-9E8E-8F6AE5F110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00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21656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Cover and End Slide Master">
  <a:themeElements>
    <a:clrScheme name="ALLPPT-4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tents Slide Master">
  <a:themeElements>
    <a:clrScheme name="ALLPPT-4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 0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AC7D3"/>
      </a:accent1>
      <a:accent2>
        <a:srgbClr val="307689"/>
      </a:accent2>
      <a:accent3>
        <a:srgbClr val="F7C76A"/>
      </a:accent3>
      <a:accent4>
        <a:srgbClr val="E93A0F"/>
      </a:accent4>
      <a:accent5>
        <a:srgbClr val="C1C3C4"/>
      </a:accent5>
      <a:accent6>
        <a:srgbClr val="506272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3912</TotalTime>
  <Words>2301</Words>
  <Application>Microsoft Office PowerPoint</Application>
  <PresentationFormat>Widescreen</PresentationFormat>
  <Paragraphs>319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56" baseType="lpstr">
      <vt:lpstr>Arial</vt:lpstr>
      <vt:lpstr>Arial Narrow</vt:lpstr>
      <vt:lpstr>Calibri</vt:lpstr>
      <vt:lpstr>Lato</vt:lpstr>
      <vt:lpstr>Lato Black</vt:lpstr>
      <vt:lpstr>Symbol</vt:lpstr>
      <vt:lpstr>Wingdings</vt:lpstr>
      <vt:lpstr>Cover and End Slide Master</vt:lpstr>
      <vt:lpstr>1_Contents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HP</cp:lastModifiedBy>
  <cp:revision>7</cp:revision>
  <dcterms:created xsi:type="dcterms:W3CDTF">2021-07-06T15:11:01Z</dcterms:created>
  <dcterms:modified xsi:type="dcterms:W3CDTF">2022-01-09T06:21:00Z</dcterms:modified>
</cp:coreProperties>
</file>